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86" r:id="rId17"/>
    <p:sldId id="272" r:id="rId18"/>
    <p:sldId id="285" r:id="rId19"/>
    <p:sldId id="273" r:id="rId20"/>
    <p:sldId id="274" r:id="rId21"/>
    <p:sldId id="28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191"/>
    <a:srgbClr val="D5665B"/>
    <a:srgbClr val="B2415F"/>
    <a:srgbClr val="A251DF"/>
    <a:srgbClr val="6B1F83"/>
    <a:srgbClr val="D25E77"/>
    <a:srgbClr val="A24D65"/>
    <a:srgbClr val="8B28AA"/>
    <a:srgbClr val="BE4771"/>
    <a:srgbClr val="922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22E6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E1-4DAD-B08D-E56D1AAB53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24D6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E1-4DAD-B08D-E56D1AAB53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B2415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E1-4DAD-B08D-E56D1AAB5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2101759"/>
        <c:axId val="1642114239"/>
      </c:barChart>
      <c:catAx>
        <c:axId val="1642101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2114239"/>
        <c:crosses val="autoZero"/>
        <c:auto val="1"/>
        <c:lblAlgn val="ctr"/>
        <c:lblOffset val="100"/>
        <c:noMultiLvlLbl val="0"/>
      </c:catAx>
      <c:valAx>
        <c:axId val="164211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2101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31620191982154"/>
          <c:y val="0.10151813706664804"/>
          <c:w val="0.48777750716733614"/>
          <c:h val="0.7685868100408477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14"/>
          <c:dPt>
            <c:idx val="0"/>
            <c:bubble3D val="0"/>
            <c:explosion val="3"/>
            <c:spPr>
              <a:solidFill>
                <a:srgbClr val="D5665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B0-4896-B276-32B1452CF8B5}"/>
              </c:ext>
            </c:extLst>
          </c:dPt>
          <c:dPt>
            <c:idx val="1"/>
            <c:bubble3D val="0"/>
            <c:explosion val="6"/>
            <c:spPr>
              <a:solidFill>
                <a:srgbClr val="B241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5B0-4896-B276-32B1452CF8B5}"/>
              </c:ext>
            </c:extLst>
          </c:dPt>
          <c:dPt>
            <c:idx val="2"/>
            <c:bubble3D val="0"/>
            <c:explosion val="2"/>
            <c:spPr>
              <a:solidFill>
                <a:srgbClr val="A251D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5B0-4896-B276-32B1452CF8B5}"/>
              </c:ext>
            </c:extLst>
          </c:dPt>
          <c:dPt>
            <c:idx val="3"/>
            <c:bubble3D val="0"/>
            <c:explosion val="4"/>
            <c:spPr>
              <a:solidFill>
                <a:srgbClr val="6B1F8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B0-4896-B276-32B1452CF8B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4.3</c:v>
                </c:pt>
                <c:pt idx="2">
                  <c:v>2.5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B0-4896-B276-32B1452CF8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0360811164843237"/>
          <c:y val="0.80815060235294034"/>
          <c:w val="0.7073293124639507"/>
          <c:h val="0.191849397647059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0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2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2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7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1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9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0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5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CC8E5-4AD3-478E-B8BE-BE6EC7DF2A81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A359-2044-461D-BD28-53A8530B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2.png"/><Relationship Id="rId7" Type="http://schemas.openxmlformats.org/officeDocument/2006/relationships/image" Target="../media/image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microsoft.com/office/2007/relationships/hdphoto" Target="../media/hdphoto6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728380" y="-74780"/>
            <a:ext cx="9457021" cy="6882488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572351" y="396424"/>
            <a:ext cx="1770744" cy="1611086"/>
          </a:xfrm>
          <a:prstGeom prst="donut">
            <a:avLst>
              <a:gd name="adj" fmla="val 93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180467" y="236766"/>
            <a:ext cx="2801255" cy="2743200"/>
          </a:xfrm>
          <a:prstGeom prst="donut">
            <a:avLst>
              <a:gd name="adj" fmla="val 89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4490"/>
            <a:ext cx="8928664" cy="6882490"/>
            <a:chOff x="-2" y="-94005"/>
            <a:chExt cx="8928664" cy="6952005"/>
          </a:xfrm>
          <a:solidFill>
            <a:schemeClr val="bg1"/>
          </a:solidFill>
        </p:grpSpPr>
        <p:sp>
          <p:nvSpPr>
            <p:cNvPr id="18" name="Flowchart: Card 8"/>
            <p:cNvSpPr/>
            <p:nvPr/>
          </p:nvSpPr>
          <p:spPr>
            <a:xfrm flipH="1">
              <a:off x="0" y="-94005"/>
              <a:ext cx="3468927" cy="6901205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4961 w 10000"/>
                <a:gd name="connsiteY1" fmla="*/ 21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4961 w 10000"/>
                <a:gd name="connsiteY1" fmla="*/ 21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3184"/>
                <a:gd name="connsiteY0" fmla="*/ 1534 h 10000"/>
                <a:gd name="connsiteX1" fmla="*/ 8145 w 13184"/>
                <a:gd name="connsiteY1" fmla="*/ 21 h 10000"/>
                <a:gd name="connsiteX2" fmla="*/ 13184 w 13184"/>
                <a:gd name="connsiteY2" fmla="*/ 0 h 10000"/>
                <a:gd name="connsiteX3" fmla="*/ 13184 w 13184"/>
                <a:gd name="connsiteY3" fmla="*/ 10000 h 10000"/>
                <a:gd name="connsiteX4" fmla="*/ 3184 w 13184"/>
                <a:gd name="connsiteY4" fmla="*/ 10000 h 10000"/>
                <a:gd name="connsiteX5" fmla="*/ 0 w 13184"/>
                <a:gd name="connsiteY5" fmla="*/ 1534 h 10000"/>
                <a:gd name="connsiteX0" fmla="*/ 168 w 13352"/>
                <a:gd name="connsiteY0" fmla="*/ 1534 h 10063"/>
                <a:gd name="connsiteX1" fmla="*/ 8313 w 13352"/>
                <a:gd name="connsiteY1" fmla="*/ 21 h 10063"/>
                <a:gd name="connsiteX2" fmla="*/ 13352 w 13352"/>
                <a:gd name="connsiteY2" fmla="*/ 0 h 10063"/>
                <a:gd name="connsiteX3" fmla="*/ 13352 w 13352"/>
                <a:gd name="connsiteY3" fmla="*/ 10000 h 10063"/>
                <a:gd name="connsiteX4" fmla="*/ 0 w 13352"/>
                <a:gd name="connsiteY4" fmla="*/ 10063 h 10063"/>
                <a:gd name="connsiteX5" fmla="*/ 168 w 13352"/>
                <a:gd name="connsiteY5" fmla="*/ 1534 h 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2" h="10063">
                  <a:moveTo>
                    <a:pt x="168" y="1534"/>
                  </a:moveTo>
                  <a:cubicBezTo>
                    <a:pt x="1822" y="874"/>
                    <a:pt x="8112" y="1295"/>
                    <a:pt x="8313" y="21"/>
                  </a:cubicBezTo>
                  <a:lnTo>
                    <a:pt x="13352" y="0"/>
                  </a:lnTo>
                  <a:lnTo>
                    <a:pt x="13352" y="10000"/>
                  </a:lnTo>
                  <a:lnTo>
                    <a:pt x="0" y="10063"/>
                  </a:lnTo>
                  <a:lnTo>
                    <a:pt x="168" y="15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-2" y="2939143"/>
              <a:ext cx="8418288" cy="39188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Block Arc 10"/>
            <p:cNvSpPr/>
            <p:nvPr/>
          </p:nvSpPr>
          <p:spPr>
            <a:xfrm rot="12314681">
              <a:off x="1144889" y="3704290"/>
              <a:ext cx="7783773" cy="2106752"/>
            </a:xfrm>
            <a:custGeom>
              <a:avLst/>
              <a:gdLst>
                <a:gd name="connsiteX0" fmla="*/ 1492256 w 9276025"/>
                <a:gd name="connsiteY0" fmla="*/ 553592 h 4175316"/>
                <a:gd name="connsiteX1" fmla="*/ 5121797 w 9276025"/>
                <a:gd name="connsiteY1" fmla="*/ 11388 h 4175316"/>
                <a:gd name="connsiteX2" fmla="*/ 9275832 w 9276025"/>
                <a:gd name="connsiteY2" fmla="*/ 2106742 h 4175316"/>
                <a:gd name="connsiteX3" fmla="*/ 8324685 w 9276025"/>
                <a:gd name="connsiteY3" fmla="*/ 2102827 h 4175316"/>
                <a:gd name="connsiteX4" fmla="*/ 4902177 w 9276025"/>
                <a:gd name="connsiteY4" fmla="*/ 953933 h 4175316"/>
                <a:gd name="connsiteX5" fmla="*/ 2667865 w 9276025"/>
                <a:gd name="connsiteY5" fmla="*/ 1126892 h 4175316"/>
                <a:gd name="connsiteX6" fmla="*/ 1492256 w 9276025"/>
                <a:gd name="connsiteY6" fmla="*/ 553592 h 4175316"/>
                <a:gd name="connsiteX0" fmla="*/ 0 w 7783773"/>
                <a:gd name="connsiteY0" fmla="*/ 553602 h 2106752"/>
                <a:gd name="connsiteX1" fmla="*/ 3629541 w 7783773"/>
                <a:gd name="connsiteY1" fmla="*/ 11398 h 2106752"/>
                <a:gd name="connsiteX2" fmla="*/ 7783576 w 7783773"/>
                <a:gd name="connsiteY2" fmla="*/ 2106752 h 2106752"/>
                <a:gd name="connsiteX3" fmla="*/ 6832429 w 7783773"/>
                <a:gd name="connsiteY3" fmla="*/ 2102837 h 2106752"/>
                <a:gd name="connsiteX4" fmla="*/ 3409921 w 7783773"/>
                <a:gd name="connsiteY4" fmla="*/ 953943 h 2106752"/>
                <a:gd name="connsiteX5" fmla="*/ 1199414 w 7783773"/>
                <a:gd name="connsiteY5" fmla="*/ 939162 h 2106752"/>
                <a:gd name="connsiteX6" fmla="*/ 0 w 7783773"/>
                <a:gd name="connsiteY6" fmla="*/ 553602 h 2106752"/>
                <a:gd name="connsiteX0" fmla="*/ 0 w 7783773"/>
                <a:gd name="connsiteY0" fmla="*/ 553602 h 2106752"/>
                <a:gd name="connsiteX1" fmla="*/ 3629541 w 7783773"/>
                <a:gd name="connsiteY1" fmla="*/ 11398 h 2106752"/>
                <a:gd name="connsiteX2" fmla="*/ 7783576 w 7783773"/>
                <a:gd name="connsiteY2" fmla="*/ 2106752 h 2106752"/>
                <a:gd name="connsiteX3" fmla="*/ 6832429 w 7783773"/>
                <a:gd name="connsiteY3" fmla="*/ 2102837 h 2106752"/>
                <a:gd name="connsiteX4" fmla="*/ 3409921 w 7783773"/>
                <a:gd name="connsiteY4" fmla="*/ 953943 h 2106752"/>
                <a:gd name="connsiteX5" fmla="*/ 1198459 w 7783773"/>
                <a:gd name="connsiteY5" fmla="*/ 698910 h 2106752"/>
                <a:gd name="connsiteX6" fmla="*/ 0 w 7783773"/>
                <a:gd name="connsiteY6" fmla="*/ 553602 h 2106752"/>
                <a:gd name="connsiteX0" fmla="*/ 0 w 7783773"/>
                <a:gd name="connsiteY0" fmla="*/ 553602 h 2106752"/>
                <a:gd name="connsiteX1" fmla="*/ 3629541 w 7783773"/>
                <a:gd name="connsiteY1" fmla="*/ 11398 h 2106752"/>
                <a:gd name="connsiteX2" fmla="*/ 7783576 w 7783773"/>
                <a:gd name="connsiteY2" fmla="*/ 2106752 h 2106752"/>
                <a:gd name="connsiteX3" fmla="*/ 6832429 w 7783773"/>
                <a:gd name="connsiteY3" fmla="*/ 2102837 h 2106752"/>
                <a:gd name="connsiteX4" fmla="*/ 3409921 w 7783773"/>
                <a:gd name="connsiteY4" fmla="*/ 953943 h 2106752"/>
                <a:gd name="connsiteX5" fmla="*/ 1198459 w 7783773"/>
                <a:gd name="connsiteY5" fmla="*/ 698910 h 2106752"/>
                <a:gd name="connsiteX6" fmla="*/ 0 w 7783773"/>
                <a:gd name="connsiteY6" fmla="*/ 553602 h 2106752"/>
                <a:gd name="connsiteX0" fmla="*/ 0 w 7783773"/>
                <a:gd name="connsiteY0" fmla="*/ 553602 h 2106752"/>
                <a:gd name="connsiteX1" fmla="*/ 3629541 w 7783773"/>
                <a:gd name="connsiteY1" fmla="*/ 11398 h 2106752"/>
                <a:gd name="connsiteX2" fmla="*/ 7783576 w 7783773"/>
                <a:gd name="connsiteY2" fmla="*/ 2106752 h 2106752"/>
                <a:gd name="connsiteX3" fmla="*/ 6832429 w 7783773"/>
                <a:gd name="connsiteY3" fmla="*/ 2102837 h 2106752"/>
                <a:gd name="connsiteX4" fmla="*/ 3409921 w 7783773"/>
                <a:gd name="connsiteY4" fmla="*/ 953943 h 2106752"/>
                <a:gd name="connsiteX5" fmla="*/ 1198459 w 7783773"/>
                <a:gd name="connsiteY5" fmla="*/ 698910 h 2106752"/>
                <a:gd name="connsiteX6" fmla="*/ 0 w 7783773"/>
                <a:gd name="connsiteY6" fmla="*/ 553602 h 210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3773" h="2106752">
                  <a:moveTo>
                    <a:pt x="0" y="553602"/>
                  </a:moveTo>
                  <a:cubicBezTo>
                    <a:pt x="980303" y="146319"/>
                    <a:pt x="2302758" y="-51237"/>
                    <a:pt x="3629541" y="11398"/>
                  </a:cubicBezTo>
                  <a:cubicBezTo>
                    <a:pt x="6006946" y="123632"/>
                    <a:pt x="7805429" y="1030812"/>
                    <a:pt x="7783576" y="2106752"/>
                  </a:cubicBezTo>
                  <a:lnTo>
                    <a:pt x="6832429" y="2102837"/>
                  </a:lnTo>
                  <a:cubicBezTo>
                    <a:pt x="6858490" y="1500891"/>
                    <a:pt x="5357641" y="997075"/>
                    <a:pt x="3409921" y="953943"/>
                  </a:cubicBezTo>
                  <a:cubicBezTo>
                    <a:pt x="2624344" y="936547"/>
                    <a:pt x="1984794" y="688815"/>
                    <a:pt x="1198459" y="698910"/>
                  </a:cubicBezTo>
                  <a:cubicBezTo>
                    <a:pt x="693878" y="609095"/>
                    <a:pt x="391870" y="744702"/>
                    <a:pt x="0" y="55360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Flowchart: Delay 20"/>
            <p:cNvSpPr/>
            <p:nvPr/>
          </p:nvSpPr>
          <p:spPr>
            <a:xfrm>
              <a:off x="674911" y="2257409"/>
              <a:ext cx="4601029" cy="43688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Block Arc 21"/>
            <p:cNvSpPr/>
            <p:nvPr/>
          </p:nvSpPr>
          <p:spPr>
            <a:xfrm rot="12705611">
              <a:off x="2960093" y="1973943"/>
              <a:ext cx="3268471" cy="1240972"/>
            </a:xfrm>
            <a:prstGeom prst="blockArc">
              <a:avLst>
                <a:gd name="adj1" fmla="val 19348098"/>
                <a:gd name="adj2" fmla="val 0"/>
                <a:gd name="adj3" fmla="val 25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Block Arc 22"/>
            <p:cNvSpPr/>
            <p:nvPr/>
          </p:nvSpPr>
          <p:spPr>
            <a:xfrm rot="12929941">
              <a:off x="4830462" y="4051095"/>
              <a:ext cx="2466853" cy="1602912"/>
            </a:xfrm>
            <a:prstGeom prst="blockArc">
              <a:avLst>
                <a:gd name="adj1" fmla="val 13715008"/>
                <a:gd name="adj2" fmla="val 20934207"/>
                <a:gd name="adj3" fmla="val 1732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5" name="Donut 24"/>
          <p:cNvSpPr/>
          <p:nvPr/>
        </p:nvSpPr>
        <p:spPr>
          <a:xfrm>
            <a:off x="194811" y="236766"/>
            <a:ext cx="2200603" cy="2241793"/>
          </a:xfrm>
          <a:prstGeom prst="donut">
            <a:avLst>
              <a:gd name="adj" fmla="val 55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1947" y="2406386"/>
            <a:ext cx="402052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</a:p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 Goes Here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848586" y="6403262"/>
            <a:ext cx="1402105" cy="393724"/>
            <a:chOff x="515682" y="5303232"/>
            <a:chExt cx="2702611" cy="639086"/>
          </a:xfrm>
        </p:grpSpPr>
        <p:sp>
          <p:nvSpPr>
            <p:cNvPr id="27" name="Rounded Rectangle 26"/>
            <p:cNvSpPr/>
            <p:nvPr/>
          </p:nvSpPr>
          <p:spPr>
            <a:xfrm>
              <a:off x="515682" y="5303232"/>
              <a:ext cx="2702611" cy="639086"/>
            </a:xfrm>
            <a:prstGeom prst="roundRect">
              <a:avLst>
                <a:gd name="adj" fmla="val 50000"/>
              </a:avLst>
            </a:prstGeom>
            <a:solidFill>
              <a:srgbClr val="C66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0384" y="5303232"/>
              <a:ext cx="2517909" cy="41811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Presentation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2" y="581891"/>
            <a:ext cx="2214946" cy="18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2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17408" y="4877036"/>
            <a:ext cx="899885" cy="798286"/>
          </a:xfrm>
          <a:prstGeom prst="roundRect">
            <a:avLst/>
          </a:prstGeom>
          <a:solidFill>
            <a:srgbClr val="D2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06922" y="237813"/>
            <a:ext cx="45210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Services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50978" y="4877036"/>
            <a:ext cx="899885" cy="798286"/>
          </a:xfrm>
          <a:prstGeom prst="roundRect">
            <a:avLst/>
          </a:prstGeom>
          <a:solidFill>
            <a:srgbClr val="D2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950978" y="1565042"/>
            <a:ext cx="899885" cy="798286"/>
          </a:xfrm>
          <a:prstGeom prst="roundRect">
            <a:avLst/>
          </a:prstGeom>
          <a:solidFill>
            <a:srgbClr val="D2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980126" y="3044489"/>
            <a:ext cx="899885" cy="798286"/>
          </a:xfrm>
          <a:prstGeom prst="roundRect">
            <a:avLst>
              <a:gd name="adj" fmla="val 17273"/>
            </a:avLst>
          </a:prstGeom>
          <a:solidFill>
            <a:srgbClr val="D2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17408" y="1565042"/>
            <a:ext cx="899885" cy="798286"/>
          </a:xfrm>
          <a:prstGeom prst="roundRect">
            <a:avLst/>
          </a:prstGeom>
          <a:solidFill>
            <a:srgbClr val="D2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7408" y="3044489"/>
            <a:ext cx="899885" cy="798286"/>
          </a:xfrm>
          <a:prstGeom prst="roundRect">
            <a:avLst/>
          </a:prstGeom>
          <a:solidFill>
            <a:srgbClr val="D2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6" y="1665391"/>
            <a:ext cx="597587" cy="5975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4" y="3164062"/>
            <a:ext cx="559139" cy="559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4" y="4978663"/>
            <a:ext cx="652119" cy="595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47" y="4978663"/>
            <a:ext cx="500743" cy="5029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29" y="3159937"/>
            <a:ext cx="659077" cy="55768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06889" y="3044489"/>
            <a:ext cx="3962522" cy="1026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492192" y="4762819"/>
            <a:ext cx="3962522" cy="1026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89050" y="1440711"/>
            <a:ext cx="3962522" cy="1026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189050" y="3044489"/>
            <a:ext cx="3962522" cy="1026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189050" y="4762819"/>
            <a:ext cx="3962522" cy="10267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1506889" y="1484671"/>
            <a:ext cx="3962522" cy="1054559"/>
            <a:chOff x="1506889" y="1484671"/>
            <a:chExt cx="3962522" cy="1054559"/>
          </a:xfrm>
        </p:grpSpPr>
        <p:sp>
          <p:nvSpPr>
            <p:cNvPr id="23" name="Rectangle 22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55480" y="1484671"/>
              <a:ext cx="254771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16940" y="1881844"/>
              <a:ext cx="254771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award-winning global</a:t>
              </a:r>
            </a:p>
            <a:p>
              <a:r>
                <a:rPr lang="en-US" sz="1200" dirty="0"/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708049" y="3029682"/>
            <a:ext cx="25477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</a:t>
            </a:r>
            <a:r>
              <a:rPr lang="en-US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Something here</a:t>
            </a:r>
            <a:endParaRPr lang="en-US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08049" y="4793997"/>
            <a:ext cx="25477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</a:t>
            </a:r>
            <a:r>
              <a:rPr lang="en-US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Something here</a:t>
            </a:r>
            <a:endParaRPr lang="en-US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289013" y="1399648"/>
            <a:ext cx="25477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</a:t>
            </a:r>
            <a:r>
              <a:rPr lang="en-US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Something here</a:t>
            </a:r>
            <a:endParaRPr lang="en-US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89013" y="2974375"/>
            <a:ext cx="25477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</a:t>
            </a:r>
            <a:r>
              <a:rPr lang="en-US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Something here</a:t>
            </a:r>
            <a:endParaRPr lang="en-US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89013" y="4762819"/>
            <a:ext cx="25477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</a:t>
            </a:r>
            <a:r>
              <a:rPr lang="en-US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Something here</a:t>
            </a:r>
            <a:endParaRPr lang="en-US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828452" y="3388953"/>
            <a:ext cx="25477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an award-winning global</a:t>
            </a:r>
          </a:p>
          <a:p>
            <a:r>
              <a:rPr lang="en-US" sz="1200" dirty="0"/>
              <a:t> leader in cloud-based IT endpoint</a:t>
            </a:r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28452" y="5132151"/>
            <a:ext cx="25477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an award-winning global</a:t>
            </a:r>
          </a:p>
          <a:p>
            <a:r>
              <a:rPr lang="en-US" sz="1200" dirty="0"/>
              <a:t> leader in cloud-based IT endpoint</a:t>
            </a:r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59994" y="1809564"/>
            <a:ext cx="25477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an award-winning global</a:t>
            </a:r>
          </a:p>
          <a:p>
            <a:r>
              <a:rPr lang="en-US" sz="1200" dirty="0"/>
              <a:t> leader in cloud-based IT endpoint</a:t>
            </a:r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59994" y="3384291"/>
            <a:ext cx="25477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an award-winning global</a:t>
            </a:r>
          </a:p>
          <a:p>
            <a:r>
              <a:rPr lang="en-US" sz="1200" dirty="0"/>
              <a:t> leader in cloud-based IT endpoint</a:t>
            </a:r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472431" y="5029254"/>
            <a:ext cx="25477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an award-winning global</a:t>
            </a:r>
          </a:p>
          <a:p>
            <a:r>
              <a:rPr lang="en-US" sz="1200" dirty="0"/>
              <a:t> leader in cloud-based IT endpoint</a:t>
            </a:r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0170003" y="627909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152400"/>
            <a:ext cx="1100138" cy="11514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45" y="1683530"/>
            <a:ext cx="506145" cy="50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17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14500" y="1130300"/>
            <a:ext cx="8775700" cy="596900"/>
          </a:xfrm>
          <a:prstGeom prst="rect">
            <a:avLst/>
          </a:prstGeom>
          <a:solidFill>
            <a:srgbClr val="2F0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6604" y="659309"/>
            <a:ext cx="45210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Services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6604" y="1346199"/>
            <a:ext cx="452107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Group 13"/>
          <p:cNvGrpSpPr/>
          <p:nvPr/>
        </p:nvGrpSpPr>
        <p:grpSpPr>
          <a:xfrm rot="18340977">
            <a:off x="862699" y="3263369"/>
            <a:ext cx="1002565" cy="927100"/>
            <a:chOff x="6883400" y="3848099"/>
            <a:chExt cx="1097684" cy="927100"/>
          </a:xfrm>
        </p:grpSpPr>
        <p:sp>
          <p:nvSpPr>
            <p:cNvPr id="11" name="Rounded Rectangle 10"/>
            <p:cNvSpPr/>
            <p:nvPr/>
          </p:nvSpPr>
          <p:spPr>
            <a:xfrm>
              <a:off x="6883400" y="3848099"/>
              <a:ext cx="1053523" cy="92710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939684" y="3873499"/>
              <a:ext cx="1041400" cy="901700"/>
            </a:xfrm>
            <a:prstGeom prst="roundRect">
              <a:avLst/>
            </a:prstGeom>
            <a:solidFill>
              <a:srgbClr val="D2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18340977">
            <a:off x="5262349" y="3296131"/>
            <a:ext cx="1002565" cy="927100"/>
            <a:chOff x="6883400" y="3848099"/>
            <a:chExt cx="1097684" cy="927100"/>
          </a:xfrm>
        </p:grpSpPr>
        <p:sp>
          <p:nvSpPr>
            <p:cNvPr id="16" name="Rounded Rectangle 15"/>
            <p:cNvSpPr/>
            <p:nvPr/>
          </p:nvSpPr>
          <p:spPr>
            <a:xfrm>
              <a:off x="6883400" y="3848099"/>
              <a:ext cx="1053523" cy="92710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939684" y="3873499"/>
              <a:ext cx="1041400" cy="901700"/>
            </a:xfrm>
            <a:prstGeom prst="roundRect">
              <a:avLst/>
            </a:prstGeom>
            <a:solidFill>
              <a:srgbClr val="D2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 rot="18340977">
            <a:off x="9638473" y="3328893"/>
            <a:ext cx="1002565" cy="927100"/>
            <a:chOff x="6883400" y="3848099"/>
            <a:chExt cx="1097684" cy="927100"/>
          </a:xfrm>
        </p:grpSpPr>
        <p:sp>
          <p:nvSpPr>
            <p:cNvPr id="19" name="Rounded Rectangle 18"/>
            <p:cNvSpPr/>
            <p:nvPr/>
          </p:nvSpPr>
          <p:spPr>
            <a:xfrm>
              <a:off x="6883400" y="3848099"/>
              <a:ext cx="1053523" cy="927100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939684" y="3873499"/>
              <a:ext cx="1041400" cy="901700"/>
            </a:xfrm>
            <a:prstGeom prst="roundRect">
              <a:avLst/>
            </a:prstGeom>
            <a:solidFill>
              <a:srgbClr val="D2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38" y="3531874"/>
            <a:ext cx="638707" cy="553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2" y="3490887"/>
            <a:ext cx="594886" cy="5948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65" y="3441361"/>
            <a:ext cx="430506" cy="5029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402" y="1"/>
            <a:ext cx="1511497" cy="1161142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17205" y="4470002"/>
            <a:ext cx="2700321" cy="1226509"/>
            <a:chOff x="217205" y="4470002"/>
            <a:chExt cx="2700321" cy="1226509"/>
          </a:xfrm>
        </p:grpSpPr>
        <p:sp>
          <p:nvSpPr>
            <p:cNvPr id="28" name="Rectangle 27"/>
            <p:cNvSpPr/>
            <p:nvPr/>
          </p:nvSpPr>
          <p:spPr>
            <a:xfrm>
              <a:off x="217205" y="4470002"/>
              <a:ext cx="254771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9816" y="5050180"/>
              <a:ext cx="254771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award-winning global</a:t>
              </a:r>
            </a:p>
            <a:p>
              <a:r>
                <a:rPr lang="en-US" sz="1200" dirty="0"/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284380" y="4470002"/>
            <a:ext cx="2700321" cy="1226509"/>
            <a:chOff x="217205" y="4470002"/>
            <a:chExt cx="2700321" cy="1226509"/>
          </a:xfrm>
        </p:grpSpPr>
        <p:sp>
          <p:nvSpPr>
            <p:cNvPr id="32" name="Rectangle 31"/>
            <p:cNvSpPr/>
            <p:nvPr/>
          </p:nvSpPr>
          <p:spPr>
            <a:xfrm>
              <a:off x="217205" y="4470002"/>
              <a:ext cx="254771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69816" y="5050180"/>
              <a:ext cx="254771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award-winning global</a:t>
              </a:r>
            </a:p>
            <a:p>
              <a:r>
                <a:rPr lang="en-US" sz="1200" dirty="0"/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51555" y="4470002"/>
            <a:ext cx="2700321" cy="1226509"/>
            <a:chOff x="217205" y="4470002"/>
            <a:chExt cx="2700321" cy="1226509"/>
          </a:xfrm>
        </p:grpSpPr>
        <p:sp>
          <p:nvSpPr>
            <p:cNvPr id="35" name="Rectangle 34"/>
            <p:cNvSpPr/>
            <p:nvPr/>
          </p:nvSpPr>
          <p:spPr>
            <a:xfrm>
              <a:off x="217205" y="4470002"/>
              <a:ext cx="254771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69816" y="5050180"/>
              <a:ext cx="254771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award-winning global</a:t>
              </a:r>
            </a:p>
            <a:p>
              <a:r>
                <a:rPr lang="en-US" sz="1200" dirty="0"/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-908321" y="6437648"/>
            <a:ext cx="452107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0170003" y="627909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47704" y="242916"/>
            <a:ext cx="45210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Services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61234" y="4414015"/>
            <a:ext cx="2612099" cy="1354844"/>
            <a:chOff x="1338999" y="1512511"/>
            <a:chExt cx="2612099" cy="1354844"/>
          </a:xfrm>
        </p:grpSpPr>
        <p:sp>
          <p:nvSpPr>
            <p:cNvPr id="23" name="Rectangle 22"/>
            <p:cNvSpPr/>
            <p:nvPr/>
          </p:nvSpPr>
          <p:spPr>
            <a:xfrm>
              <a:off x="1506889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8999" y="1673274"/>
              <a:ext cx="230870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4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06889" y="2036358"/>
              <a:ext cx="244420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</a:t>
              </a:r>
              <a:r>
                <a:rPr lang="en-US" sz="1200" dirty="0" smtClean="0"/>
                <a:t>award-winning</a:t>
              </a:r>
            </a:p>
            <a:p>
              <a:r>
                <a:rPr lang="en-US" sz="1200" dirty="0" smtClean="0"/>
                <a:t> globalleader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10170003" y="627909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772" y="2342614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A24D6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en-US" sz="3600" dirty="0">
              <a:ln w="0"/>
              <a:solidFill>
                <a:srgbClr val="A24D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207" y="2323002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A24D6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endParaRPr lang="en-US" sz="3600" dirty="0">
              <a:ln w="0"/>
              <a:solidFill>
                <a:srgbClr val="A24D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412687" y="2094621"/>
            <a:ext cx="2612099" cy="1354844"/>
            <a:chOff x="1338999" y="1512511"/>
            <a:chExt cx="2612099" cy="1354844"/>
          </a:xfrm>
        </p:grpSpPr>
        <p:sp>
          <p:nvSpPr>
            <p:cNvPr id="49" name="Rectangle 48"/>
            <p:cNvSpPr/>
            <p:nvPr/>
          </p:nvSpPr>
          <p:spPr>
            <a:xfrm>
              <a:off x="1506889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338999" y="1673274"/>
              <a:ext cx="230870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4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06889" y="2036358"/>
              <a:ext cx="244420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</a:t>
              </a:r>
              <a:r>
                <a:rPr lang="en-US" sz="1200" dirty="0" smtClean="0"/>
                <a:t>award-winning</a:t>
              </a:r>
            </a:p>
            <a:p>
              <a:r>
                <a:rPr lang="en-US" sz="1200" dirty="0" smtClean="0"/>
                <a:t> globalleader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567536" y="4414015"/>
            <a:ext cx="2612099" cy="1354844"/>
            <a:chOff x="1338999" y="1512511"/>
            <a:chExt cx="2612099" cy="1354844"/>
          </a:xfrm>
        </p:grpSpPr>
        <p:sp>
          <p:nvSpPr>
            <p:cNvPr id="53" name="Rectangle 52"/>
            <p:cNvSpPr/>
            <p:nvPr/>
          </p:nvSpPr>
          <p:spPr>
            <a:xfrm>
              <a:off x="1506889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38999" y="1673274"/>
              <a:ext cx="230870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4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506889" y="2036358"/>
              <a:ext cx="244420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</a:t>
              </a:r>
              <a:r>
                <a:rPr lang="en-US" sz="1200" dirty="0" smtClean="0"/>
                <a:t>award-winning</a:t>
              </a:r>
            </a:p>
            <a:p>
              <a:r>
                <a:rPr lang="en-US" sz="1200" dirty="0" smtClean="0"/>
                <a:t> globalleader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8617784" y="2342613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A24D6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endParaRPr lang="en-US" sz="3600" dirty="0">
              <a:ln w="0"/>
              <a:solidFill>
                <a:srgbClr val="A24D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70389" y="2176602"/>
            <a:ext cx="2602944" cy="1354844"/>
            <a:chOff x="1348154" y="1512511"/>
            <a:chExt cx="2602944" cy="1354844"/>
          </a:xfrm>
        </p:grpSpPr>
        <p:sp>
          <p:nvSpPr>
            <p:cNvPr id="58" name="Rectangle 57"/>
            <p:cNvSpPr/>
            <p:nvPr/>
          </p:nvSpPr>
          <p:spPr>
            <a:xfrm>
              <a:off x="1506889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48154" y="1693910"/>
              <a:ext cx="214081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4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506889" y="2036358"/>
              <a:ext cx="244420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</a:t>
              </a:r>
              <a:r>
                <a:rPr lang="en-US" sz="1200" dirty="0" smtClean="0"/>
                <a:t>award-winning</a:t>
              </a:r>
            </a:p>
            <a:p>
              <a:r>
                <a:rPr lang="en-US" sz="1200" dirty="0" smtClean="0"/>
                <a:t> globalleader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500831" y="4414015"/>
            <a:ext cx="2612099" cy="1354844"/>
            <a:chOff x="1338999" y="1512511"/>
            <a:chExt cx="2612099" cy="1354844"/>
          </a:xfrm>
        </p:grpSpPr>
        <p:sp>
          <p:nvSpPr>
            <p:cNvPr id="62" name="Rectangle 61"/>
            <p:cNvSpPr/>
            <p:nvPr/>
          </p:nvSpPr>
          <p:spPr>
            <a:xfrm>
              <a:off x="1506889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38999" y="1673274"/>
              <a:ext cx="230870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4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506889" y="2036358"/>
              <a:ext cx="244420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</a:t>
              </a:r>
              <a:r>
                <a:rPr lang="en-US" sz="1200" dirty="0" smtClean="0"/>
                <a:t>award-winning</a:t>
              </a:r>
            </a:p>
            <a:p>
              <a:r>
                <a:rPr lang="en-US" sz="1200" dirty="0" smtClean="0"/>
                <a:t> globalleader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599213" y="2155222"/>
            <a:ext cx="2612099" cy="1354844"/>
            <a:chOff x="1338999" y="1512511"/>
            <a:chExt cx="2612099" cy="1354844"/>
          </a:xfrm>
        </p:grpSpPr>
        <p:sp>
          <p:nvSpPr>
            <p:cNvPr id="66" name="Rectangle 65"/>
            <p:cNvSpPr/>
            <p:nvPr/>
          </p:nvSpPr>
          <p:spPr>
            <a:xfrm>
              <a:off x="1506889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338999" y="1673274"/>
              <a:ext cx="230870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4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06889" y="2036358"/>
              <a:ext cx="244420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</a:t>
              </a:r>
              <a:r>
                <a:rPr lang="en-US" sz="1200" dirty="0" smtClean="0"/>
                <a:t>award-winning</a:t>
              </a:r>
            </a:p>
            <a:p>
              <a:r>
                <a:rPr lang="en-US" sz="1200" dirty="0" smtClean="0"/>
                <a:t> globalleader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701864" y="4721493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A24D6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  <a:endParaRPr lang="en-US" sz="3600" dirty="0">
              <a:ln w="0"/>
              <a:solidFill>
                <a:srgbClr val="A24D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78206" y="4635721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A24D6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</a:t>
            </a:r>
            <a:endParaRPr lang="en-US" sz="3600" dirty="0">
              <a:ln w="0"/>
              <a:solidFill>
                <a:srgbClr val="A24D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454548" y="4549949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A24D6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</a:t>
            </a:r>
            <a:endParaRPr lang="en-US" sz="3600" dirty="0">
              <a:ln w="0"/>
              <a:solidFill>
                <a:srgbClr val="A24D6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17534" y="900900"/>
            <a:ext cx="452107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651139" y="6461214"/>
            <a:ext cx="452107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152400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nut 5"/>
          <p:cNvSpPr/>
          <p:nvPr/>
        </p:nvSpPr>
        <p:spPr>
          <a:xfrm>
            <a:off x="-3396341" y="0"/>
            <a:ext cx="7071706" cy="6858001"/>
          </a:xfrm>
          <a:prstGeom prst="donut">
            <a:avLst>
              <a:gd name="adj" fmla="val 2995"/>
            </a:avLst>
          </a:prstGeom>
          <a:solidFill>
            <a:srgbClr val="922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220686" y="758373"/>
            <a:ext cx="1132114" cy="1082892"/>
          </a:xfrm>
          <a:prstGeom prst="ellipse">
            <a:avLst/>
          </a:prstGeom>
          <a:solidFill>
            <a:schemeClr val="bg1"/>
          </a:solidFill>
          <a:ln w="57150">
            <a:solidFill>
              <a:srgbClr val="A24D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93194" y="3175002"/>
            <a:ext cx="1132114" cy="1082892"/>
          </a:xfrm>
          <a:prstGeom prst="ellipse">
            <a:avLst/>
          </a:prstGeom>
          <a:solidFill>
            <a:schemeClr val="bg1"/>
          </a:solidFill>
          <a:ln w="57150">
            <a:solidFill>
              <a:srgbClr val="A24D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017486" y="5185231"/>
            <a:ext cx="1132114" cy="1082892"/>
          </a:xfrm>
          <a:prstGeom prst="ellipse">
            <a:avLst/>
          </a:prstGeom>
          <a:solidFill>
            <a:schemeClr val="bg1"/>
          </a:solidFill>
          <a:ln w="57150">
            <a:solidFill>
              <a:srgbClr val="A24D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28" y="953565"/>
            <a:ext cx="689429" cy="6925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08" y="3342705"/>
            <a:ext cx="747485" cy="747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44" y="5441078"/>
            <a:ext cx="571197" cy="571197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0170003" y="627909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86678" y="633863"/>
            <a:ext cx="3962522" cy="1054559"/>
            <a:chOff x="1506889" y="1484671"/>
            <a:chExt cx="3962522" cy="1054559"/>
          </a:xfrm>
          <a:solidFill>
            <a:schemeClr val="bg1">
              <a:lumMod val="95000"/>
            </a:schemeClr>
          </a:solidFill>
        </p:grpSpPr>
        <p:sp>
          <p:nvSpPr>
            <p:cNvPr id="19" name="Rectangle 18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55480" y="1484671"/>
              <a:ext cx="2547710" cy="369332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16940" y="1881844"/>
              <a:ext cx="2547710" cy="646331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Verismic is an award-winning global</a:t>
              </a:r>
            </a:p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17622" y="3342705"/>
            <a:ext cx="3962522" cy="1054559"/>
            <a:chOff x="1506889" y="1484671"/>
            <a:chExt cx="3962522" cy="1054559"/>
          </a:xfrm>
          <a:solidFill>
            <a:schemeClr val="bg1">
              <a:lumMod val="9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55480" y="1484671"/>
              <a:ext cx="2547710" cy="369332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16940" y="1881844"/>
              <a:ext cx="2547710" cy="646331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Verismic is an award-winning global</a:t>
              </a:r>
            </a:p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352800" y="5441078"/>
            <a:ext cx="3962522" cy="1054559"/>
            <a:chOff x="1506889" y="1484671"/>
            <a:chExt cx="3962522" cy="1054559"/>
          </a:xfrm>
          <a:solidFill>
            <a:schemeClr val="bg1">
              <a:lumMod val="95000"/>
            </a:schemeClr>
          </a:solidFill>
        </p:grpSpPr>
        <p:sp>
          <p:nvSpPr>
            <p:cNvPr id="27" name="Rectangle 26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55480" y="1484671"/>
              <a:ext cx="2547710" cy="369332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16940" y="1881844"/>
              <a:ext cx="2547710" cy="646331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Verismic is an award-winning global</a:t>
              </a:r>
            </a:p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825818" y="1552525"/>
            <a:ext cx="4604724" cy="1077218"/>
            <a:chOff x="7825818" y="1552525"/>
            <a:chExt cx="4604724" cy="1077218"/>
          </a:xfrm>
        </p:grpSpPr>
        <p:sp>
          <p:nvSpPr>
            <p:cNvPr id="30" name="Rectangle 29"/>
            <p:cNvSpPr/>
            <p:nvPr/>
          </p:nvSpPr>
          <p:spPr>
            <a:xfrm>
              <a:off x="7909464" y="1552525"/>
              <a:ext cx="4521078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Our Services</a:t>
              </a:r>
              <a:endParaRPr lang="en-US" sz="44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25818" y="2321966"/>
              <a:ext cx="4521078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spc="30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Writing</a:t>
              </a:r>
              <a:r>
                <a:rPr lang="en-US" sz="1400" b="0" cap="none" spc="30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Services Here</a:t>
              </a:r>
              <a:endParaRPr lang="en-US" sz="1400" b="0" cap="none" spc="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002107" y="3091407"/>
            <a:ext cx="5304818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Verismic is an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award-winning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globalleader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cloud-based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IT endpoint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management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green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technologysolutions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enabling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greaterefficiency,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cost-savings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 security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Verismic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develops powerful,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user-friendly technology 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toenhance and simplifythe </a:t>
            </a:r>
          </a:p>
          <a:p>
            <a:endParaRPr lang="en-US" dirty="0" smtClean="0"/>
          </a:p>
          <a:p>
            <a:pPr algn="just"/>
            <a:r>
              <a:rPr lang="en-US" dirty="0" smtClean="0"/>
              <a:t>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152400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6" name="Hexagon 5"/>
          <p:cNvSpPr/>
          <p:nvPr/>
        </p:nvSpPr>
        <p:spPr>
          <a:xfrm rot="16200000">
            <a:off x="414341" y="1366838"/>
            <a:ext cx="771525" cy="647700"/>
          </a:xfrm>
          <a:prstGeom prst="hexagon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/>
          <p:cNvSpPr/>
          <p:nvPr/>
        </p:nvSpPr>
        <p:spPr>
          <a:xfrm rot="16200000">
            <a:off x="4510091" y="1366837"/>
            <a:ext cx="771525" cy="647700"/>
          </a:xfrm>
          <a:prstGeom prst="hexagon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 rot="16200000">
            <a:off x="8605841" y="1404938"/>
            <a:ext cx="771525" cy="647700"/>
          </a:xfrm>
          <a:prstGeom prst="hexagon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/>
          <p:cNvSpPr/>
          <p:nvPr/>
        </p:nvSpPr>
        <p:spPr>
          <a:xfrm rot="16200000">
            <a:off x="414340" y="4062414"/>
            <a:ext cx="771525" cy="647700"/>
          </a:xfrm>
          <a:prstGeom prst="hexagon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16200000">
            <a:off x="4510091" y="4062414"/>
            <a:ext cx="771525" cy="647700"/>
          </a:xfrm>
          <a:prstGeom prst="hexagon">
            <a:avLst/>
          </a:prstGeom>
          <a:solidFill>
            <a:srgbClr val="BD7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16200000">
            <a:off x="8605842" y="4062414"/>
            <a:ext cx="771525" cy="647700"/>
          </a:xfrm>
          <a:prstGeom prst="hexagon">
            <a:avLst/>
          </a:prstGeom>
          <a:solidFill>
            <a:srgbClr val="7D3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3" y="1459707"/>
            <a:ext cx="459578" cy="459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84" y="1502569"/>
            <a:ext cx="452438" cy="4524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3" y="4179095"/>
            <a:ext cx="414338" cy="414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21" y="4202909"/>
            <a:ext cx="390524" cy="390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9" y="4217759"/>
            <a:ext cx="257175" cy="3756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05" y="1459707"/>
            <a:ext cx="412496" cy="41433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43428" y="2231233"/>
            <a:ext cx="2828397" cy="1026760"/>
            <a:chOff x="1506889" y="1512512"/>
            <a:chExt cx="3962522" cy="1026718"/>
          </a:xfrm>
          <a:solidFill>
            <a:schemeClr val="bg1">
              <a:lumMod val="95000"/>
            </a:schemeClr>
          </a:solidFill>
        </p:grpSpPr>
        <p:sp>
          <p:nvSpPr>
            <p:cNvPr id="19" name="Rectangle 18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70867" y="1512512"/>
              <a:ext cx="2547710" cy="369332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27929" y="1769819"/>
              <a:ext cx="2656510" cy="7694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Verismic is an award-winning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globalleader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in cloud-based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IT</a:t>
              </a:r>
            </a:p>
            <a:p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endpoint</a:t>
              </a:r>
            </a:p>
            <a:p>
              <a:pPr algn="ctr"/>
              <a:endParaRPr lang="en-US" sz="11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58228" y="2231232"/>
            <a:ext cx="2828397" cy="1026760"/>
            <a:chOff x="1506889" y="1512512"/>
            <a:chExt cx="3962522" cy="1026718"/>
          </a:xfrm>
          <a:solidFill>
            <a:schemeClr val="bg1">
              <a:lumMod val="9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70867" y="1512512"/>
              <a:ext cx="2547710" cy="369332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27929" y="1769819"/>
              <a:ext cx="2656510" cy="7694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Verismic is an award-winning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globalleader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in cloud-based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IT</a:t>
              </a:r>
            </a:p>
            <a:p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endpoint</a:t>
              </a:r>
            </a:p>
            <a:p>
              <a:pPr algn="ctr"/>
              <a:endParaRPr lang="en-US" sz="11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573028" y="2231231"/>
            <a:ext cx="2828397" cy="1026760"/>
            <a:chOff x="1506889" y="1512512"/>
            <a:chExt cx="3962522" cy="1026718"/>
          </a:xfrm>
          <a:solidFill>
            <a:schemeClr val="bg1">
              <a:lumMod val="95000"/>
            </a:schemeClr>
          </a:solidFill>
        </p:grpSpPr>
        <p:sp>
          <p:nvSpPr>
            <p:cNvPr id="27" name="Rectangle 26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70867" y="1512512"/>
              <a:ext cx="2547710" cy="369332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27929" y="1769819"/>
              <a:ext cx="2656510" cy="7694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Verismic is an award-winning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globalleader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in cloud-based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IT</a:t>
              </a:r>
            </a:p>
            <a:p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endpoint</a:t>
              </a:r>
            </a:p>
            <a:p>
              <a:pPr algn="ctr"/>
              <a:endParaRPr lang="en-US" sz="11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3204" y="5309041"/>
            <a:ext cx="2828397" cy="1026760"/>
            <a:chOff x="1506889" y="1512512"/>
            <a:chExt cx="3962522" cy="1026718"/>
          </a:xfrm>
          <a:solidFill>
            <a:schemeClr val="bg1">
              <a:lumMod val="9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70867" y="1512512"/>
              <a:ext cx="2547710" cy="369332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27929" y="1769819"/>
              <a:ext cx="2656510" cy="7694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Verismic is an award-winning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globalleader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in cloud-based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IT</a:t>
              </a:r>
            </a:p>
            <a:p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endpoint</a:t>
              </a:r>
            </a:p>
            <a:p>
              <a:pPr algn="ctr"/>
              <a:endParaRPr lang="en-US" sz="11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458227" y="5252330"/>
            <a:ext cx="2828397" cy="1026760"/>
            <a:chOff x="1506889" y="1512512"/>
            <a:chExt cx="3962522" cy="1026718"/>
          </a:xfrm>
          <a:solidFill>
            <a:schemeClr val="bg1">
              <a:lumMod val="95000"/>
            </a:schemeClr>
          </a:solidFill>
        </p:grpSpPr>
        <p:sp>
          <p:nvSpPr>
            <p:cNvPr id="35" name="Rectangle 34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70867" y="1512512"/>
              <a:ext cx="2547710" cy="369332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827929" y="1769819"/>
              <a:ext cx="2656510" cy="7694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Verismic is an award-winning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globalleader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in cloud-based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IT</a:t>
              </a:r>
            </a:p>
            <a:p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endpoint</a:t>
              </a:r>
            </a:p>
            <a:p>
              <a:pPr algn="ctr"/>
              <a:endParaRPr lang="en-US" sz="11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573027" y="5227371"/>
            <a:ext cx="2828397" cy="1026760"/>
            <a:chOff x="1506889" y="1512512"/>
            <a:chExt cx="3962522" cy="1026718"/>
          </a:xfrm>
          <a:solidFill>
            <a:schemeClr val="bg1">
              <a:lumMod val="9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70867" y="1512512"/>
              <a:ext cx="2547710" cy="369332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827929" y="1769819"/>
              <a:ext cx="2656510" cy="7694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Verismic is an award-winning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globalleader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in cloud-based </a:t>
              </a:r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IT</a:t>
              </a:r>
            </a:p>
            <a:p>
              <a:r>
                <a:rPr lang="en-US" sz="11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endpoint</a:t>
              </a:r>
            </a:p>
            <a:p>
              <a:pPr algn="ctr"/>
              <a:endParaRPr lang="en-US" sz="11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-651139" y="6461214"/>
            <a:ext cx="452107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152400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399" y="6550223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06168" y="152350"/>
            <a:ext cx="4604724" cy="1077218"/>
            <a:chOff x="7825818" y="1552525"/>
            <a:chExt cx="4604724" cy="1077218"/>
          </a:xfrm>
        </p:grpSpPr>
        <p:sp>
          <p:nvSpPr>
            <p:cNvPr id="8" name="Rectangle 7"/>
            <p:cNvSpPr/>
            <p:nvPr/>
          </p:nvSpPr>
          <p:spPr>
            <a:xfrm>
              <a:off x="7909464" y="1552525"/>
              <a:ext cx="4521078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 smtClean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Our Services</a:t>
              </a:r>
              <a:endParaRPr lang="en-US" sz="44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25818" y="2321966"/>
              <a:ext cx="4521078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spc="30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Writing</a:t>
              </a:r>
              <a:r>
                <a:rPr lang="en-US" sz="1400" b="0" cap="none" spc="30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Services Here</a:t>
              </a:r>
              <a:endParaRPr lang="en-US" sz="1400" b="0" cap="none" spc="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7675" y="2196057"/>
            <a:ext cx="2828925" cy="3109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24350" y="2196057"/>
            <a:ext cx="2828925" cy="3109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01025" y="2196057"/>
            <a:ext cx="2828925" cy="31093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2" y="2310357"/>
            <a:ext cx="1176338" cy="117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2452687"/>
            <a:ext cx="585788" cy="5857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38" y="2445543"/>
            <a:ext cx="592932" cy="59293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598326" y="3777207"/>
            <a:ext cx="2612099" cy="1354844"/>
            <a:chOff x="1338999" y="1512511"/>
            <a:chExt cx="2612099" cy="1354844"/>
          </a:xfrm>
        </p:grpSpPr>
        <p:sp>
          <p:nvSpPr>
            <p:cNvPr id="21" name="Rectangle 20"/>
            <p:cNvSpPr/>
            <p:nvPr/>
          </p:nvSpPr>
          <p:spPr>
            <a:xfrm>
              <a:off x="1506889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38999" y="1673274"/>
              <a:ext cx="230870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4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06889" y="2036358"/>
              <a:ext cx="244420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</a:t>
              </a:r>
              <a:r>
                <a:rPr lang="en-US" sz="1200" dirty="0" smtClean="0"/>
                <a:t>award-winning</a:t>
              </a:r>
            </a:p>
            <a:p>
              <a:r>
                <a:rPr lang="en-US" sz="1200" dirty="0" smtClean="0"/>
                <a:t> globalleader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8487" y="3753395"/>
            <a:ext cx="2612099" cy="1354844"/>
            <a:chOff x="1338999" y="1512511"/>
            <a:chExt cx="2612099" cy="1354844"/>
          </a:xfrm>
        </p:grpSpPr>
        <p:sp>
          <p:nvSpPr>
            <p:cNvPr id="26" name="Rectangle 25"/>
            <p:cNvSpPr/>
            <p:nvPr/>
          </p:nvSpPr>
          <p:spPr>
            <a:xfrm>
              <a:off x="1506889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38999" y="1673274"/>
              <a:ext cx="230870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4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06889" y="2036358"/>
              <a:ext cx="244420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</a:t>
              </a:r>
              <a:r>
                <a:rPr lang="en-US" sz="1200" dirty="0" smtClean="0"/>
                <a:t>award-winning</a:t>
              </a:r>
            </a:p>
            <a:p>
              <a:r>
                <a:rPr lang="en-US" sz="1200" dirty="0" smtClean="0"/>
                <a:t> globalleader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434454" y="3750741"/>
            <a:ext cx="2612099" cy="1354844"/>
            <a:chOff x="1338999" y="1512511"/>
            <a:chExt cx="2612099" cy="1354844"/>
          </a:xfrm>
        </p:grpSpPr>
        <p:sp>
          <p:nvSpPr>
            <p:cNvPr id="30" name="Rectangle 29"/>
            <p:cNvSpPr/>
            <p:nvPr/>
          </p:nvSpPr>
          <p:spPr>
            <a:xfrm>
              <a:off x="1506889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38999" y="1673274"/>
              <a:ext cx="2308705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4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6889" y="2036358"/>
              <a:ext cx="244420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</a:t>
              </a:r>
              <a:r>
                <a:rPr lang="en-US" sz="1200" dirty="0" smtClean="0"/>
                <a:t>award-winning</a:t>
              </a:r>
            </a:p>
            <a:p>
              <a:r>
                <a:rPr lang="en-US" sz="1200" dirty="0" smtClean="0"/>
                <a:t> globalleader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152400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399" y="6550223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89814" y="152350"/>
            <a:ext cx="45210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4400" b="0" cap="none" spc="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152400"/>
            <a:ext cx="1100138" cy="11514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8" y="3325091"/>
            <a:ext cx="7703128" cy="25492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49716" y="3927916"/>
            <a:ext cx="4017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 Break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74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38" y="0"/>
            <a:ext cx="1100138" cy="1151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2449" y="552449"/>
            <a:ext cx="6858001" cy="575310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85913" y="1614488"/>
            <a:ext cx="2581274" cy="3495674"/>
            <a:chOff x="4362470" y="2081274"/>
            <a:chExt cx="2581274" cy="3495674"/>
          </a:xfrm>
        </p:grpSpPr>
        <p:sp>
          <p:nvSpPr>
            <p:cNvPr id="6" name="Rectangle 5"/>
            <p:cNvSpPr/>
            <p:nvPr/>
          </p:nvSpPr>
          <p:spPr>
            <a:xfrm>
              <a:off x="4362470" y="2081274"/>
              <a:ext cx="2581274" cy="3495674"/>
            </a:xfrm>
            <a:prstGeom prst="rect">
              <a:avLst/>
            </a:prstGeom>
            <a:solidFill>
              <a:srgbClr val="D77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80" y="2281239"/>
              <a:ext cx="1346454" cy="1689500"/>
            </a:xfrm>
            <a:prstGeom prst="ellipse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367417" y="4173678"/>
              <a:ext cx="95891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Idris Ali</a:t>
              </a:r>
              <a:endPara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888417" y="1362373"/>
            <a:ext cx="31779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Our CEO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41784" y="1995761"/>
            <a:ext cx="39929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73042" y="2445182"/>
            <a:ext cx="3789820" cy="9387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00" dirty="0"/>
              <a:t>A</a:t>
            </a:r>
            <a:r>
              <a:rPr lang="en-US" sz="1100" dirty="0" smtClean="0"/>
              <a:t>n </a:t>
            </a:r>
            <a:r>
              <a:rPr lang="en-US" sz="1100" dirty="0"/>
              <a:t>ability that some people </a:t>
            </a:r>
            <a:r>
              <a:rPr lang="en-US" sz="1100" dirty="0" smtClean="0"/>
              <a:t>believe </a:t>
            </a:r>
            <a:r>
              <a:rPr lang="en-US" sz="1100" dirty="0"/>
              <a:t>they have that </a:t>
            </a:r>
            <a:r>
              <a:rPr lang="en-US" sz="1100" dirty="0" smtClean="0"/>
              <a:t>seems</a:t>
            </a:r>
          </a:p>
          <a:p>
            <a:r>
              <a:rPr lang="en-US" sz="1100" dirty="0" smtClean="0"/>
              <a:t> </a:t>
            </a:r>
            <a:r>
              <a:rPr lang="en-US" sz="1100" dirty="0"/>
              <a:t>to </a:t>
            </a:r>
            <a:r>
              <a:rPr lang="en-US" sz="1100" dirty="0" smtClean="0"/>
              <a:t>givethem </a:t>
            </a:r>
            <a:r>
              <a:rPr lang="en-US" sz="1100" dirty="0"/>
              <a:t>information without using the five </a:t>
            </a:r>
            <a:r>
              <a:rPr lang="en-US" sz="1100" dirty="0" smtClean="0"/>
              <a:t>senses </a:t>
            </a:r>
            <a:r>
              <a:rPr lang="en-US" sz="1100" dirty="0"/>
              <a:t>of sight</a:t>
            </a:r>
            <a:r>
              <a:rPr lang="en-US" sz="1100" dirty="0" smtClean="0"/>
              <a:t>,</a:t>
            </a:r>
          </a:p>
          <a:p>
            <a:r>
              <a:rPr lang="en-US" sz="1100" dirty="0" smtClean="0"/>
              <a:t> </a:t>
            </a:r>
            <a:r>
              <a:rPr lang="en-US" sz="1100" dirty="0"/>
              <a:t>hearing, </a:t>
            </a:r>
            <a:r>
              <a:rPr lang="en-US" sz="1100" dirty="0" smtClean="0"/>
              <a:t>touch , smell</a:t>
            </a:r>
            <a:r>
              <a:rPr lang="en-US" sz="1100" dirty="0"/>
              <a:t>, or </a:t>
            </a:r>
            <a:r>
              <a:rPr lang="en-US" sz="1100" dirty="0" smtClean="0"/>
              <a:t>taste A</a:t>
            </a:r>
            <a:r>
              <a:rPr lang="en-US" sz="1100" dirty="0"/>
              <a:t> </a:t>
            </a:r>
            <a:r>
              <a:rPr lang="en-US" sz="1100" b="1" dirty="0"/>
              <a:t>sixth sense</a:t>
            </a:r>
            <a:r>
              <a:rPr lang="en-US" sz="1100" dirty="0"/>
              <a:t> told me that </a:t>
            </a:r>
            <a:r>
              <a:rPr lang="en-US" sz="1100" dirty="0" smtClean="0"/>
              <a:t>the</a:t>
            </a:r>
          </a:p>
          <a:p>
            <a:r>
              <a:rPr lang="en-US" sz="1100" dirty="0" smtClean="0"/>
              <a:t> </a:t>
            </a:r>
            <a:r>
              <a:rPr lang="en-US" sz="1100" dirty="0"/>
              <a:t>train </a:t>
            </a:r>
            <a:r>
              <a:rPr lang="en-US" sz="1100" dirty="0" smtClean="0"/>
              <a:t>wasgoing </a:t>
            </a:r>
            <a:r>
              <a:rPr lang="en-US" sz="1100" dirty="0"/>
              <a:t>to </a:t>
            </a:r>
            <a:r>
              <a:rPr lang="en-US" sz="1100" dirty="0" smtClean="0"/>
              <a:t>crash Extrasensory </a:t>
            </a:r>
            <a:r>
              <a:rPr lang="en-US" sz="1100" dirty="0"/>
              <a:t>perception &amp; </a:t>
            </a:r>
            <a:r>
              <a:rPr lang="en-US" sz="1100" dirty="0" smtClean="0"/>
              <a:t>telepathy</a:t>
            </a:r>
          </a:p>
          <a:p>
            <a:r>
              <a:rPr lang="en-US" sz="1100" dirty="0" smtClean="0"/>
              <a:t>augury </a:t>
            </a:r>
            <a:r>
              <a:rPr lang="en-US" sz="1100" dirty="0"/>
              <a:t>clairvoyance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68382" y="4309941"/>
            <a:ext cx="3603872" cy="4154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</a:rPr>
              <a:t>An ability that some people believe they have that seems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</a:rPr>
              <a:t> to givethem information without using the five senses of sight</a:t>
            </a:r>
            <a:endParaRPr lang="en-US" sz="105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73042" y="3503953"/>
            <a:ext cx="120821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Leadership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882827" y="3906947"/>
            <a:ext cx="4000758" cy="314619"/>
            <a:chOff x="7882827" y="3906947"/>
            <a:chExt cx="4000758" cy="314619"/>
          </a:xfrm>
        </p:grpSpPr>
        <p:sp>
          <p:nvSpPr>
            <p:cNvPr id="15" name="Rounded Rectangle 14"/>
            <p:cNvSpPr/>
            <p:nvPr/>
          </p:nvSpPr>
          <p:spPr>
            <a:xfrm>
              <a:off x="7888417" y="3906947"/>
              <a:ext cx="3995168" cy="307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882827" y="3914225"/>
              <a:ext cx="3651948" cy="307341"/>
            </a:xfrm>
            <a:prstGeom prst="roundRect">
              <a:avLst>
                <a:gd name="adj" fmla="val 50000"/>
              </a:avLst>
            </a:prstGeom>
            <a:solidFill>
              <a:srgbClr val="D566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34925" y="5190794"/>
            <a:ext cx="3666054" cy="314619"/>
            <a:chOff x="7996808" y="5101872"/>
            <a:chExt cx="3666054" cy="314619"/>
          </a:xfrm>
        </p:grpSpPr>
        <p:sp>
          <p:nvSpPr>
            <p:cNvPr id="18" name="Rounded Rectangle 17"/>
            <p:cNvSpPr/>
            <p:nvPr/>
          </p:nvSpPr>
          <p:spPr>
            <a:xfrm>
              <a:off x="7996808" y="5101872"/>
              <a:ext cx="3666054" cy="307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996808" y="5109150"/>
              <a:ext cx="3223642" cy="307341"/>
            </a:xfrm>
            <a:prstGeom prst="roundRect">
              <a:avLst>
                <a:gd name="adj" fmla="val 50000"/>
              </a:avLst>
            </a:prstGeom>
            <a:solidFill>
              <a:srgbClr val="D566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7882827" y="4737334"/>
            <a:ext cx="120821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Leadership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5249" y="6494678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643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36264" y="159481"/>
            <a:ext cx="27588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Our team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165" y="0"/>
            <a:ext cx="1100138" cy="115147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207989" y="6288175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B2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573" y="6431023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-540" r="14148" b="-1"/>
          <a:stretch/>
        </p:blipFill>
        <p:spPr>
          <a:xfrm>
            <a:off x="472460" y="1743159"/>
            <a:ext cx="910384" cy="104418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-540" r="14148" b="-1"/>
          <a:stretch/>
        </p:blipFill>
        <p:spPr>
          <a:xfrm>
            <a:off x="3922847" y="1743159"/>
            <a:ext cx="910384" cy="1044186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-540" r="14148" b="-1"/>
          <a:stretch/>
        </p:blipFill>
        <p:spPr>
          <a:xfrm>
            <a:off x="7782251" y="1743159"/>
            <a:ext cx="910384" cy="1044186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-540" r="14148" b="-1"/>
          <a:stretch/>
        </p:blipFill>
        <p:spPr>
          <a:xfrm>
            <a:off x="465834" y="4087091"/>
            <a:ext cx="910384" cy="1044186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-540" r="14148" b="-1"/>
          <a:stretch/>
        </p:blipFill>
        <p:spPr>
          <a:xfrm>
            <a:off x="3781072" y="4087091"/>
            <a:ext cx="910384" cy="1044186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-540" r="14148" b="-1"/>
          <a:stretch/>
        </p:blipFill>
        <p:spPr>
          <a:xfrm>
            <a:off x="7782251" y="4087091"/>
            <a:ext cx="910384" cy="1044186"/>
          </a:xfrm>
          <a:prstGeom prst="ellipse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21894" y="1665008"/>
            <a:ext cx="11309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 Here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72282" y="1670493"/>
            <a:ext cx="11309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 Here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19834" y="1743159"/>
            <a:ext cx="11309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 Here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19833" y="4087091"/>
            <a:ext cx="11309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 Here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91456" y="4087091"/>
            <a:ext cx="11309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 Here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82844" y="4091709"/>
            <a:ext cx="11309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 Here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10043" y="2031973"/>
            <a:ext cx="1510712" cy="1015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</a:t>
            </a:r>
            <a:r>
              <a:rPr lang="en-US" sz="1200" dirty="0" smtClean="0"/>
              <a:t>a award-</a:t>
            </a:r>
          </a:p>
          <a:p>
            <a:r>
              <a:rPr lang="en-US" sz="1200" dirty="0" smtClean="0"/>
              <a:t>Winning globalleade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</a:t>
            </a:r>
            <a:r>
              <a:rPr lang="en-US" sz="1200" dirty="0" smtClean="0"/>
              <a:t>cloud-base IT </a:t>
            </a:r>
          </a:p>
          <a:p>
            <a:r>
              <a:rPr lang="en-US" sz="1200" dirty="0" smtClean="0"/>
              <a:t>endpoint</a:t>
            </a:r>
            <a:endParaRPr lang="en-US" sz="1200" dirty="0"/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60430" y="2081713"/>
            <a:ext cx="1510712" cy="1015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</a:t>
            </a:r>
            <a:r>
              <a:rPr lang="en-US" sz="1200" dirty="0" smtClean="0"/>
              <a:t>a award-</a:t>
            </a:r>
          </a:p>
          <a:p>
            <a:r>
              <a:rPr lang="en-US" sz="1200" dirty="0" smtClean="0"/>
              <a:t>Winning globalleade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</a:t>
            </a:r>
            <a:r>
              <a:rPr lang="en-US" sz="1200" dirty="0" smtClean="0"/>
              <a:t>cloud-base IT </a:t>
            </a:r>
          </a:p>
          <a:p>
            <a:r>
              <a:rPr lang="en-US" sz="1200" dirty="0" smtClean="0"/>
              <a:t>endpoint</a:t>
            </a:r>
            <a:endParaRPr lang="en-US" sz="1200" dirty="0"/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60941" y="2081713"/>
            <a:ext cx="1510712" cy="1015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</a:t>
            </a:r>
            <a:r>
              <a:rPr lang="en-US" sz="1200" dirty="0" smtClean="0"/>
              <a:t>a award-</a:t>
            </a:r>
          </a:p>
          <a:p>
            <a:r>
              <a:rPr lang="en-US" sz="1200" dirty="0" smtClean="0"/>
              <a:t>Winning globalleade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</a:t>
            </a:r>
            <a:r>
              <a:rPr lang="en-US" sz="1200" dirty="0" smtClean="0"/>
              <a:t>cloud-base IT </a:t>
            </a:r>
          </a:p>
          <a:p>
            <a:r>
              <a:rPr lang="en-US" sz="1200" dirty="0" smtClean="0"/>
              <a:t>endpoint</a:t>
            </a:r>
            <a:endParaRPr lang="en-US" sz="1200" dirty="0"/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76218" y="4458675"/>
            <a:ext cx="1510712" cy="1015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</a:t>
            </a:r>
            <a:r>
              <a:rPr lang="en-US" sz="1200" dirty="0" smtClean="0"/>
              <a:t>a award-</a:t>
            </a:r>
          </a:p>
          <a:p>
            <a:r>
              <a:rPr lang="en-US" sz="1200" dirty="0" smtClean="0"/>
              <a:t>Winning globalleade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</a:t>
            </a:r>
            <a:r>
              <a:rPr lang="en-US" sz="1200" dirty="0" smtClean="0"/>
              <a:t>cloud-base IT </a:t>
            </a:r>
          </a:p>
          <a:p>
            <a:r>
              <a:rPr lang="en-US" sz="1200" dirty="0" smtClean="0"/>
              <a:t>endpoint</a:t>
            </a:r>
            <a:endParaRPr lang="en-US" sz="1200" dirty="0"/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26141" y="4458675"/>
            <a:ext cx="1510712" cy="1015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</a:t>
            </a:r>
            <a:r>
              <a:rPr lang="en-US" sz="1200" dirty="0" smtClean="0"/>
              <a:t>a award-</a:t>
            </a:r>
          </a:p>
          <a:p>
            <a:r>
              <a:rPr lang="en-US" sz="1200" dirty="0" smtClean="0"/>
              <a:t>Winning globalleade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</a:t>
            </a:r>
            <a:r>
              <a:rPr lang="en-US" sz="1200" dirty="0" smtClean="0"/>
              <a:t>cloud-base IT </a:t>
            </a:r>
          </a:p>
          <a:p>
            <a:r>
              <a:rPr lang="en-US" sz="1200" dirty="0" smtClean="0"/>
              <a:t>endpoint</a:t>
            </a:r>
            <a:endParaRPr lang="en-US" sz="1200" dirty="0"/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819833" y="4460102"/>
            <a:ext cx="1510712" cy="1015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Verismic is </a:t>
            </a:r>
            <a:r>
              <a:rPr lang="en-US" sz="1200" dirty="0" smtClean="0"/>
              <a:t>a award-</a:t>
            </a:r>
          </a:p>
          <a:p>
            <a:r>
              <a:rPr lang="en-US" sz="1200" dirty="0" smtClean="0"/>
              <a:t>Winning globalleade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</a:t>
            </a:r>
            <a:r>
              <a:rPr lang="en-US" sz="1200" dirty="0" smtClean="0"/>
              <a:t>cloud-base IT </a:t>
            </a:r>
          </a:p>
          <a:p>
            <a:r>
              <a:rPr lang="en-US" sz="1200" dirty="0" smtClean="0"/>
              <a:t>endpoint</a:t>
            </a:r>
            <a:endParaRPr lang="en-US" sz="1200" dirty="0"/>
          </a:p>
          <a:p>
            <a:pPr algn="ctr"/>
            <a:endParaRPr lang="en-US" sz="1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09392" y="816922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77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38" y="0"/>
            <a:ext cx="1100138" cy="11514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48901" y="221796"/>
            <a:ext cx="34369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Our Team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0834" y="843701"/>
            <a:ext cx="39929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824" y="6535855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6" y="1775841"/>
            <a:ext cx="1725413" cy="1801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72" y="1773383"/>
            <a:ext cx="1724686" cy="18013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06" y="1773383"/>
            <a:ext cx="1724685" cy="1801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069" y="1775841"/>
            <a:ext cx="1724685" cy="180136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1976" y="3498551"/>
            <a:ext cx="1742123" cy="495300"/>
            <a:chOff x="815721" y="3498551"/>
            <a:chExt cx="1435608" cy="495300"/>
          </a:xfrm>
        </p:grpSpPr>
        <p:sp>
          <p:nvSpPr>
            <p:cNvPr id="13" name="Rectangle 12"/>
            <p:cNvSpPr/>
            <p:nvPr/>
          </p:nvSpPr>
          <p:spPr>
            <a:xfrm>
              <a:off x="815721" y="3498551"/>
              <a:ext cx="1435608" cy="495300"/>
            </a:xfrm>
            <a:prstGeom prst="rect">
              <a:avLst/>
            </a:prstGeom>
            <a:solidFill>
              <a:srgbClr val="BE4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53801" y="3498551"/>
              <a:ext cx="8787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Idris Ali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68272" y="3499284"/>
            <a:ext cx="1767638" cy="495300"/>
            <a:chOff x="815721" y="3498551"/>
            <a:chExt cx="1435608" cy="495300"/>
          </a:xfrm>
        </p:grpSpPr>
        <p:sp>
          <p:nvSpPr>
            <p:cNvPr id="18" name="Rectangle 17"/>
            <p:cNvSpPr/>
            <p:nvPr/>
          </p:nvSpPr>
          <p:spPr>
            <a:xfrm>
              <a:off x="815721" y="3498551"/>
              <a:ext cx="1435608" cy="495300"/>
            </a:xfrm>
            <a:prstGeom prst="rect">
              <a:avLst/>
            </a:prstGeom>
            <a:solidFill>
              <a:srgbClr val="BE4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53801" y="3498551"/>
              <a:ext cx="8787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Idris Ali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73080" y="3498551"/>
            <a:ext cx="1747411" cy="495300"/>
            <a:chOff x="815721" y="3498551"/>
            <a:chExt cx="1435608" cy="495300"/>
          </a:xfrm>
        </p:grpSpPr>
        <p:sp>
          <p:nvSpPr>
            <p:cNvPr id="21" name="Rectangle 20"/>
            <p:cNvSpPr/>
            <p:nvPr/>
          </p:nvSpPr>
          <p:spPr>
            <a:xfrm>
              <a:off x="815721" y="3498551"/>
              <a:ext cx="1435608" cy="495300"/>
            </a:xfrm>
            <a:prstGeom prst="rect">
              <a:avLst/>
            </a:prstGeom>
            <a:solidFill>
              <a:srgbClr val="BE4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53801" y="3498551"/>
              <a:ext cx="8787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Idris Ali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261069" y="3498551"/>
            <a:ext cx="1724685" cy="495300"/>
            <a:chOff x="815721" y="3498551"/>
            <a:chExt cx="1435608" cy="495300"/>
          </a:xfrm>
        </p:grpSpPr>
        <p:sp>
          <p:nvSpPr>
            <p:cNvPr id="24" name="Rectangle 23"/>
            <p:cNvSpPr/>
            <p:nvPr/>
          </p:nvSpPr>
          <p:spPr>
            <a:xfrm>
              <a:off x="815721" y="3498551"/>
              <a:ext cx="1435608" cy="495300"/>
            </a:xfrm>
            <a:prstGeom prst="rect">
              <a:avLst/>
            </a:prstGeom>
            <a:solidFill>
              <a:srgbClr val="BE4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53801" y="3498551"/>
              <a:ext cx="8787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Idris Ali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1976" y="4170788"/>
            <a:ext cx="1742123" cy="1545773"/>
            <a:chOff x="1439646" y="1512511"/>
            <a:chExt cx="2100033" cy="1261289"/>
          </a:xfrm>
        </p:grpSpPr>
        <p:sp>
          <p:nvSpPr>
            <p:cNvPr id="27" name="Rectangle 26"/>
            <p:cNvSpPr/>
            <p:nvPr/>
          </p:nvSpPr>
          <p:spPr>
            <a:xfrm>
              <a:off x="1439646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39646" y="1631821"/>
              <a:ext cx="1842101" cy="2134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1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1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60667" y="1815057"/>
              <a:ext cx="1821080" cy="8287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</a:t>
              </a:r>
              <a:r>
                <a:rPr lang="en-US" sz="1200" dirty="0" smtClean="0"/>
                <a:t>a award-</a:t>
              </a:r>
            </a:p>
            <a:p>
              <a:r>
                <a:rPr lang="en-US" sz="1200" dirty="0" smtClean="0"/>
                <a:t>Winning globalleade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 IT </a:t>
              </a:r>
            </a:p>
            <a:p>
              <a:r>
                <a:rPr lang="en-US" sz="1200" dirty="0" smtClean="0"/>
                <a:t>endpoint</a:t>
              </a:r>
              <a:endParaRPr lang="en-US" sz="1200" dirty="0"/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0834" y="4317008"/>
            <a:ext cx="1742123" cy="1545773"/>
            <a:chOff x="1439646" y="1512511"/>
            <a:chExt cx="2100033" cy="1261289"/>
          </a:xfrm>
        </p:grpSpPr>
        <p:sp>
          <p:nvSpPr>
            <p:cNvPr id="31" name="Rectangle 30"/>
            <p:cNvSpPr/>
            <p:nvPr/>
          </p:nvSpPr>
          <p:spPr>
            <a:xfrm>
              <a:off x="1439646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39646" y="1631821"/>
              <a:ext cx="1842101" cy="2134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1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1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60667" y="1815057"/>
              <a:ext cx="1821080" cy="8287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</a:t>
              </a:r>
              <a:r>
                <a:rPr lang="en-US" sz="1200" dirty="0" smtClean="0"/>
                <a:t>a award-</a:t>
              </a:r>
            </a:p>
            <a:p>
              <a:r>
                <a:rPr lang="en-US" sz="1200" dirty="0" smtClean="0"/>
                <a:t>Winning globalleade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 IT </a:t>
              </a:r>
            </a:p>
            <a:p>
              <a:r>
                <a:rPr lang="en-US" sz="1200" dirty="0" smtClean="0"/>
                <a:t>endpoint</a:t>
              </a:r>
              <a:endParaRPr lang="en-US" sz="1200" dirty="0"/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278368" y="4192659"/>
            <a:ext cx="1742123" cy="1545773"/>
            <a:chOff x="1439646" y="1512511"/>
            <a:chExt cx="2100033" cy="1261289"/>
          </a:xfrm>
        </p:grpSpPr>
        <p:sp>
          <p:nvSpPr>
            <p:cNvPr id="35" name="Rectangle 34"/>
            <p:cNvSpPr/>
            <p:nvPr/>
          </p:nvSpPr>
          <p:spPr>
            <a:xfrm>
              <a:off x="1439646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439646" y="1631821"/>
              <a:ext cx="1842101" cy="2134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1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1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60667" y="1815057"/>
              <a:ext cx="1821080" cy="8287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</a:t>
              </a:r>
              <a:r>
                <a:rPr lang="en-US" sz="1200" dirty="0" smtClean="0"/>
                <a:t>a award-</a:t>
              </a:r>
            </a:p>
            <a:p>
              <a:r>
                <a:rPr lang="en-US" sz="1200" dirty="0" smtClean="0"/>
                <a:t>Winning globalleade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 IT </a:t>
              </a:r>
            </a:p>
            <a:p>
              <a:r>
                <a:rPr lang="en-US" sz="1200" dirty="0" smtClean="0"/>
                <a:t>endpoint</a:t>
              </a:r>
              <a:endParaRPr lang="en-US" sz="1200" dirty="0"/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243631" y="4153161"/>
            <a:ext cx="1742123" cy="1545773"/>
            <a:chOff x="1439646" y="1512511"/>
            <a:chExt cx="2100033" cy="1261289"/>
          </a:xfrm>
        </p:grpSpPr>
        <p:sp>
          <p:nvSpPr>
            <p:cNvPr id="39" name="Rectangle 38"/>
            <p:cNvSpPr/>
            <p:nvPr/>
          </p:nvSpPr>
          <p:spPr>
            <a:xfrm>
              <a:off x="1439646" y="1512511"/>
              <a:ext cx="2100033" cy="12612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39646" y="1631821"/>
              <a:ext cx="1842101" cy="2134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sz="1100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1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60667" y="1815057"/>
              <a:ext cx="1821080" cy="8287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</a:t>
              </a:r>
              <a:r>
                <a:rPr lang="en-US" sz="1200" dirty="0" smtClean="0"/>
                <a:t>a award-</a:t>
              </a:r>
            </a:p>
            <a:p>
              <a:r>
                <a:rPr lang="en-US" sz="1200" dirty="0" smtClean="0"/>
                <a:t>Winning globalleade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in </a:t>
              </a:r>
              <a:r>
                <a:rPr lang="en-US" sz="1200" dirty="0" smtClean="0"/>
                <a:t>cloud-base IT </a:t>
              </a:r>
            </a:p>
            <a:p>
              <a:r>
                <a:rPr lang="en-US" sz="1200" dirty="0" smtClean="0"/>
                <a:t>endpoint</a:t>
              </a:r>
              <a:endParaRPr lang="en-US" sz="1200" dirty="0"/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9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6" y="261256"/>
            <a:ext cx="3574143" cy="3106057"/>
          </a:xfrm>
          <a:prstGeom prst="rect">
            <a:avLst/>
          </a:prstGeom>
        </p:spPr>
      </p:pic>
      <p:sp>
        <p:nvSpPr>
          <p:cNvPr id="22" name="Donut 21"/>
          <p:cNvSpPr/>
          <p:nvPr/>
        </p:nvSpPr>
        <p:spPr>
          <a:xfrm>
            <a:off x="112486" y="261256"/>
            <a:ext cx="3574143" cy="3106057"/>
          </a:xfrm>
          <a:prstGeom prst="donut">
            <a:avLst>
              <a:gd name="adj" fmla="val 5733"/>
            </a:avLst>
          </a:prstGeom>
          <a:solidFill>
            <a:srgbClr val="B85D69"/>
          </a:solidFill>
          <a:ln>
            <a:solidFill>
              <a:srgbClr val="BB5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" y="3367313"/>
            <a:ext cx="12061370" cy="1886859"/>
          </a:xfrm>
          <a:prstGeom prst="roundRect">
            <a:avLst/>
          </a:prstGeom>
          <a:solidFill>
            <a:srgbClr val="A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14985" y="3367313"/>
            <a:ext cx="51524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 Title</a:t>
            </a:r>
          </a:p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Goes Here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0285" y="5431972"/>
            <a:ext cx="2743200" cy="6241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9066" y="5409754"/>
            <a:ext cx="2565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46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38" y="0"/>
            <a:ext cx="1100138" cy="11514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015107" y="645789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3824" y="6535855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84052" y="929682"/>
            <a:ext cx="39929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5746" y="221796"/>
            <a:ext cx="30508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 Chart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540632283"/>
              </p:ext>
            </p:extLst>
          </p:nvPr>
        </p:nvGraphicFramePr>
        <p:xfrm>
          <a:off x="123825" y="1548342"/>
          <a:ext cx="5448300" cy="446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94901" y="300038"/>
            <a:ext cx="6858000" cy="6257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1264" y="2133600"/>
            <a:ext cx="6260736" cy="3048000"/>
          </a:xfrm>
          <a:prstGeom prst="rect">
            <a:avLst/>
          </a:prstGeom>
          <a:solidFill>
            <a:srgbClr val="E5A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00775" y="2410852"/>
            <a:ext cx="8659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01|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00775" y="3249051"/>
            <a:ext cx="8659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01|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00775" y="4210361"/>
            <a:ext cx="8659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01|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173816" y="2312710"/>
            <a:ext cx="4268091" cy="842614"/>
            <a:chOff x="1506889" y="1484671"/>
            <a:chExt cx="3962522" cy="1054559"/>
          </a:xfrm>
        </p:grpSpPr>
        <p:sp>
          <p:nvSpPr>
            <p:cNvPr id="18" name="Rectangle 17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55480" y="1484671"/>
              <a:ext cx="254771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16940" y="1881844"/>
              <a:ext cx="254771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award-winning global</a:t>
              </a:r>
            </a:p>
            <a:p>
              <a:r>
                <a:rPr lang="en-US" sz="1200" dirty="0"/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86394" y="3251251"/>
            <a:ext cx="4268091" cy="842614"/>
            <a:chOff x="1506889" y="1484671"/>
            <a:chExt cx="3962522" cy="1054559"/>
          </a:xfrm>
        </p:grpSpPr>
        <p:sp>
          <p:nvSpPr>
            <p:cNvPr id="22" name="Rectangle 21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55480" y="1484671"/>
              <a:ext cx="254771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16940" y="1881844"/>
              <a:ext cx="254771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award-winning global</a:t>
              </a:r>
            </a:p>
            <a:p>
              <a:r>
                <a:rPr lang="en-US" sz="1200" dirty="0"/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98972" y="4189792"/>
            <a:ext cx="4268091" cy="842614"/>
            <a:chOff x="1506889" y="1484671"/>
            <a:chExt cx="3962522" cy="1054559"/>
          </a:xfrm>
        </p:grpSpPr>
        <p:sp>
          <p:nvSpPr>
            <p:cNvPr id="26" name="Rectangle 25"/>
            <p:cNvSpPr/>
            <p:nvPr/>
          </p:nvSpPr>
          <p:spPr>
            <a:xfrm>
              <a:off x="1506889" y="1512512"/>
              <a:ext cx="3962522" cy="1026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55480" y="1484671"/>
              <a:ext cx="254771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</a:t>
              </a:r>
              <a:r>
                <a:rPr lang="en-US" dirty="0" smtClean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16940" y="1881844"/>
              <a:ext cx="254771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200" dirty="0"/>
                <a:t>Verismic is an award-winning global</a:t>
              </a:r>
            </a:p>
            <a:p>
              <a:r>
                <a:rPr lang="en-US" sz="1200" dirty="0"/>
                <a:t> leader in cloud-based IT endpoint</a:t>
              </a:r>
            </a:p>
            <a:p>
              <a:pPr algn="ctr"/>
              <a:endParaRPr lang="en-US" sz="1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777" y="30639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43" y="814218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7446" y="137870"/>
            <a:ext cx="15087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Pie Chart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5" name="Group 24"/>
          <p:cNvGrpSpPr/>
          <p:nvPr/>
        </p:nvGrpSpPr>
        <p:grpSpPr>
          <a:xfrm rot="19992564">
            <a:off x="1172577" y="1025751"/>
            <a:ext cx="2060371" cy="2060372"/>
            <a:chOff x="3695530" y="1028530"/>
            <a:chExt cx="4800938" cy="4800940"/>
          </a:xfrm>
        </p:grpSpPr>
        <p:sp>
          <p:nvSpPr>
            <p:cNvPr id="30" name="Freeform 29"/>
            <p:cNvSpPr/>
            <p:nvPr/>
          </p:nvSpPr>
          <p:spPr>
            <a:xfrm>
              <a:off x="3695530" y="1028530"/>
              <a:ext cx="2346282" cy="234628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2346282"/>
                  </a:moveTo>
                  <a:cubicBezTo>
                    <a:pt x="0" y="1050466"/>
                    <a:pt x="1050466" y="0"/>
                    <a:pt x="2346282" y="0"/>
                  </a:cubicBezTo>
                  <a:lnTo>
                    <a:pt x="2346282" y="2346282"/>
                  </a:lnTo>
                  <a:lnTo>
                    <a:pt x="0" y="2346282"/>
                  </a:lnTo>
                  <a:close/>
                </a:path>
              </a:pathLst>
            </a:custGeom>
            <a:solidFill>
              <a:srgbClr val="A251D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7466" tIns="957466" rIns="270256" bIns="270256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800" kern="120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150186" y="1028530"/>
              <a:ext cx="2346282" cy="234628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0"/>
                  </a:moveTo>
                  <a:cubicBezTo>
                    <a:pt x="1295816" y="0"/>
                    <a:pt x="2346282" y="1050466"/>
                    <a:pt x="2346282" y="2346282"/>
                  </a:cubicBezTo>
                  <a:lnTo>
                    <a:pt x="0" y="234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4D6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0256" tIns="957466" rIns="957466" bIns="270256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800" kern="120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150186" y="3478790"/>
              <a:ext cx="2317988" cy="2350680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0"/>
                  </a:moveTo>
                  <a:cubicBezTo>
                    <a:pt x="2346282" y="1295816"/>
                    <a:pt x="1295816" y="2346282"/>
                    <a:pt x="0" y="2346282"/>
                  </a:cubicBezTo>
                  <a:lnTo>
                    <a:pt x="0" y="0"/>
                  </a:lnTo>
                  <a:lnTo>
                    <a:pt x="2346282" y="0"/>
                  </a:lnTo>
                  <a:close/>
                </a:path>
              </a:pathLst>
            </a:custGeom>
            <a:solidFill>
              <a:srgbClr val="D25E7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0256" tIns="270257" rIns="957466" bIns="957466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800" kern="1200"/>
            </a:p>
          </p:txBody>
        </p:sp>
        <p:sp>
          <p:nvSpPr>
            <p:cNvPr id="33" name="Freeform 32"/>
            <p:cNvSpPr/>
            <p:nvPr/>
          </p:nvSpPr>
          <p:spPr>
            <a:xfrm rot="21600000">
              <a:off x="3695530" y="3483186"/>
              <a:ext cx="2346282" cy="234628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2346282"/>
                  </a:moveTo>
                  <a:cubicBezTo>
                    <a:pt x="1050466" y="2346282"/>
                    <a:pt x="0" y="1295816"/>
                    <a:pt x="0" y="0"/>
                  </a:cubicBezTo>
                  <a:lnTo>
                    <a:pt x="2346282" y="0"/>
                  </a:lnTo>
                  <a:lnTo>
                    <a:pt x="2346282" y="2346282"/>
                  </a:lnTo>
                  <a:close/>
                </a:path>
              </a:pathLst>
            </a:custGeom>
            <a:solidFill>
              <a:srgbClr val="6B1F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7466" tIns="270256" rIns="270256" bIns="957466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800" kern="120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1527993" y="2512194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8821" y="2582584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8406" y="1828304"/>
            <a:ext cx="40299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261362" y="1549620"/>
            <a:ext cx="40299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286905603"/>
              </p:ext>
            </p:extLst>
          </p:nvPr>
        </p:nvGraphicFramePr>
        <p:xfrm>
          <a:off x="-149611" y="3076672"/>
          <a:ext cx="5641566" cy="3580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" name="Rectangle 44"/>
          <p:cNvSpPr/>
          <p:nvPr/>
        </p:nvSpPr>
        <p:spPr>
          <a:xfrm>
            <a:off x="1273756" y="4071531"/>
            <a:ext cx="5084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211770" y="4918084"/>
            <a:ext cx="508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2.5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21545" y="4294418"/>
            <a:ext cx="508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4.5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162698" y="5305322"/>
            <a:ext cx="5084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.5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238" y="152400"/>
            <a:ext cx="1100138" cy="11514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152400"/>
            <a:ext cx="1100138" cy="115147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10207989" y="6288175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B2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44573" y="6431023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12161" y="2430341"/>
            <a:ext cx="9701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 </a:t>
            </a:r>
            <a:r>
              <a:rPr lang="en-US" sz="3600" b="0" cap="none" spc="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  <a:endParaRPr lang="en-US" sz="36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12160" y="3625255"/>
            <a:ext cx="9701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 </a:t>
            </a:r>
            <a:r>
              <a:rPr lang="en-US" sz="36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  <a:endParaRPr lang="en-US" sz="36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3654" y="4859046"/>
            <a:ext cx="93487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cap="none" spc="0" dirty="0" smtClean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  <a:endParaRPr lang="en-US" sz="36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698526" y="2484636"/>
            <a:ext cx="19425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 Something Here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682297" y="2796397"/>
            <a:ext cx="35021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dirty="0"/>
              <a:t>Syxsense has created innovative and </a:t>
            </a:r>
            <a:r>
              <a:rPr lang="en-US" sz="1200" dirty="0" smtClean="0"/>
              <a:t>intuitive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technology that sees-–and knowseverything, </a:t>
            </a:r>
            <a:r>
              <a:rPr lang="en-US" sz="1200" dirty="0" smtClean="0"/>
              <a:t>making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it able to secure every endpoint, in every location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682297" y="4887395"/>
            <a:ext cx="19425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 Something Here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653896" y="3991311"/>
            <a:ext cx="35021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dirty="0"/>
              <a:t>Syxsense has created innovative and </a:t>
            </a:r>
            <a:r>
              <a:rPr lang="en-US" sz="1200" dirty="0" smtClean="0"/>
              <a:t>intuitive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technology that sees-–and knowseverything, </a:t>
            </a:r>
            <a:r>
              <a:rPr lang="en-US" sz="1200" dirty="0" smtClean="0"/>
              <a:t>making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it able to secure every endpoint, in every location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653896" y="5181675"/>
            <a:ext cx="35021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dirty="0"/>
              <a:t>Syxsense has created innovative and </a:t>
            </a:r>
            <a:r>
              <a:rPr lang="en-US" sz="1200" dirty="0" smtClean="0"/>
              <a:t>intuitive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technology that sees-–and knowseverything, </a:t>
            </a:r>
            <a:r>
              <a:rPr lang="en-US" sz="1200" dirty="0" smtClean="0"/>
              <a:t>making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it able to secure every endpoint, in every location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98525" y="3688689"/>
            <a:ext cx="19425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 Something Here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3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D758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424" y="103689"/>
            <a:ext cx="1771650" cy="1688973"/>
          </a:xfrm>
          <a:prstGeom prst="ellipse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399" y="6381966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074" y="1"/>
            <a:ext cx="12192000" cy="6857999"/>
            <a:chOff x="3074" y="1"/>
            <a:chExt cx="12192000" cy="6857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7D3B4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" y="1"/>
              <a:ext cx="12192000" cy="685799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987898" y="1343499"/>
              <a:ext cx="3992941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spc="3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Writing</a:t>
              </a:r>
              <a:r>
                <a:rPr lang="en-US" sz="1400" b="0" cap="none" spc="3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Services Here</a:t>
              </a:r>
              <a:endParaRPr lang="en-US" sz="1400" b="0" cap="none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94480" y="798699"/>
              <a:ext cx="1789272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Our Table</a:t>
              </a:r>
              <a:endPara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 flipV="1">
            <a:off x="1060349" y="2114550"/>
            <a:ext cx="9122353" cy="571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60350" y="2676526"/>
            <a:ext cx="9122353" cy="571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060348" y="3209927"/>
            <a:ext cx="9122353" cy="571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060346" y="3743328"/>
            <a:ext cx="9122353" cy="571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60344" y="4276729"/>
            <a:ext cx="9122353" cy="571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60342" y="4810130"/>
            <a:ext cx="9122353" cy="571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60343" y="2282573"/>
            <a:ext cx="268298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 Something text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60343" y="2843673"/>
            <a:ext cx="268298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 Something text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60342" y="3333653"/>
            <a:ext cx="268298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 Something text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60342" y="3852870"/>
            <a:ext cx="268298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 Something text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60342" y="4414634"/>
            <a:ext cx="268298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 Something text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67250" y="2242899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67249" y="2842902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67245" y="3340230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67245" y="3841467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67245" y="4337894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15916" y="4972393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429625" y="2260484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38885" y="2798220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38885" y="3372186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8885" y="3823990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378937" y="4337586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78937" y="4972393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485414" y="2233355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429625" y="2791504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429625" y="3322524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429625" y="3853544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429625" y="4384564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429625" y="4915584"/>
            <a:ext cx="149542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Here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60342" y="4989485"/>
            <a:ext cx="7126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5A29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862" y="1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38" y="0"/>
            <a:ext cx="1100138" cy="11514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B2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399" y="6381966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46805" y="0"/>
            <a:ext cx="17892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Table</a:t>
            </a:r>
            <a:endParaRPr lang="en-US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2148" y="575739"/>
            <a:ext cx="39929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09575" y="1933575"/>
            <a:ext cx="11106150" cy="3257550"/>
            <a:chOff x="352425" y="1647825"/>
            <a:chExt cx="11106150" cy="3257550"/>
          </a:xfrm>
        </p:grpSpPr>
        <p:sp>
          <p:nvSpPr>
            <p:cNvPr id="9" name="Rectangle 8"/>
            <p:cNvSpPr/>
            <p:nvPr/>
          </p:nvSpPr>
          <p:spPr>
            <a:xfrm>
              <a:off x="352425" y="1647825"/>
              <a:ext cx="1924050" cy="400050"/>
            </a:xfrm>
            <a:prstGeom prst="rect">
              <a:avLst/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2425" y="2124075"/>
              <a:ext cx="1924050" cy="400050"/>
            </a:xfrm>
            <a:prstGeom prst="rect">
              <a:avLst/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2425" y="2600325"/>
              <a:ext cx="1924050" cy="400050"/>
            </a:xfrm>
            <a:prstGeom prst="rect">
              <a:avLst/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2425" y="3076575"/>
              <a:ext cx="1924050" cy="400050"/>
            </a:xfrm>
            <a:prstGeom prst="rect">
              <a:avLst/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425" y="3552825"/>
              <a:ext cx="1924050" cy="400050"/>
            </a:xfrm>
            <a:prstGeom prst="rect">
              <a:avLst/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2425" y="4029075"/>
              <a:ext cx="1924050" cy="400050"/>
            </a:xfrm>
            <a:prstGeom prst="rect">
              <a:avLst/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2425" y="4505325"/>
              <a:ext cx="11106150" cy="400050"/>
            </a:xfrm>
            <a:prstGeom prst="rect">
              <a:avLst/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333625" y="1533525"/>
            <a:ext cx="1781175" cy="400050"/>
          </a:xfrm>
          <a:prstGeom prst="rect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91000" y="1533525"/>
            <a:ext cx="1781175" cy="400050"/>
          </a:xfrm>
          <a:prstGeom prst="rect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38850" y="1533525"/>
            <a:ext cx="1781175" cy="400050"/>
          </a:xfrm>
          <a:prstGeom prst="rect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886700" y="1533525"/>
            <a:ext cx="1781175" cy="400050"/>
          </a:xfrm>
          <a:prstGeom prst="rect">
            <a:avLst/>
          </a:prstGeom>
          <a:solidFill>
            <a:srgbClr val="922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734550" y="1533525"/>
            <a:ext cx="1781175" cy="400050"/>
          </a:xfrm>
          <a:prstGeom prst="rect">
            <a:avLst/>
          </a:prstGeom>
          <a:solidFill>
            <a:srgbClr val="7D3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6993" y="1979711"/>
            <a:ext cx="180921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9575" y="2474118"/>
            <a:ext cx="180921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9574" y="2900660"/>
            <a:ext cx="180921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9573" y="3376654"/>
            <a:ext cx="180921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7964" y="3888324"/>
            <a:ext cx="180921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963" y="4322050"/>
            <a:ext cx="180921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7962" y="4799327"/>
            <a:ext cx="180921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23604" y="1564850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191000" y="1556097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47610" y="1564850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088758" y="1564850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869933" y="1547344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24529" y="4824159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86700" y="4791075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035944" y="4824158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14800" y="4802083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23604" y="4799326"/>
            <a:ext cx="140121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Something Here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2428875" y="2344338"/>
            <a:ext cx="9086850" cy="8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428875" y="2786622"/>
            <a:ext cx="9086850" cy="4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428875" y="3282310"/>
            <a:ext cx="9086850" cy="4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428875" y="3780174"/>
            <a:ext cx="9086850" cy="4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386012" y="4257970"/>
            <a:ext cx="9086850" cy="4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9901" y="1948857"/>
            <a:ext cx="6669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00133" y="1948857"/>
            <a:ext cx="6669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63140" y="1948933"/>
            <a:ext cx="6669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527394" y="1958064"/>
            <a:ext cx="6669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91648" y="1958064"/>
            <a:ext cx="6669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97160" y="2366783"/>
            <a:ext cx="7724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636168" y="2375427"/>
            <a:ext cx="7724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36323" y="2354557"/>
            <a:ext cx="7724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474654" y="2339066"/>
            <a:ext cx="7724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291648" y="2375427"/>
            <a:ext cx="7724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81433" y="2863098"/>
            <a:ext cx="7537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00133" y="2854265"/>
            <a:ext cx="7537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676320" y="2821746"/>
            <a:ext cx="7537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527394" y="2844375"/>
            <a:ext cx="7537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291648" y="2893231"/>
            <a:ext cx="7537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83654" y="3355760"/>
            <a:ext cx="5357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458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65759" y="3355760"/>
            <a:ext cx="5357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458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33950" y="3364196"/>
            <a:ext cx="5357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458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593020" y="3337364"/>
            <a:ext cx="5357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458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0410014" y="3338195"/>
            <a:ext cx="5357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458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808217" y="3850538"/>
            <a:ext cx="6865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36168" y="3823139"/>
            <a:ext cx="6865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6323" y="3833644"/>
            <a:ext cx="6865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527394" y="3823139"/>
            <a:ext cx="6865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334577" y="3823139"/>
            <a:ext cx="6865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838758" y="4318077"/>
            <a:ext cx="56521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700133" y="4337709"/>
            <a:ext cx="56521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46828" y="4348844"/>
            <a:ext cx="56521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551727" y="4337709"/>
            <a:ext cx="56521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0399678" y="4357341"/>
            <a:ext cx="56521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90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38" y="0"/>
            <a:ext cx="1100138" cy="11514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B2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399" y="6381966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Circular Arrow 10"/>
          <p:cNvSpPr/>
          <p:nvPr/>
        </p:nvSpPr>
        <p:spPr>
          <a:xfrm rot="16200000" flipH="1">
            <a:off x="-65256" y="653950"/>
            <a:ext cx="2771773" cy="2276475"/>
          </a:xfrm>
          <a:prstGeom prst="circularArrow">
            <a:avLst>
              <a:gd name="adj1" fmla="val 4878"/>
              <a:gd name="adj2" fmla="val 468028"/>
              <a:gd name="adj3" fmla="val 3224359"/>
              <a:gd name="adj4" fmla="val 17840748"/>
              <a:gd name="adj5" fmla="val 569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Circular Arrow 28"/>
          <p:cNvSpPr/>
          <p:nvPr/>
        </p:nvSpPr>
        <p:spPr>
          <a:xfrm rot="16200000" flipH="1">
            <a:off x="4246739" y="579815"/>
            <a:ext cx="2771773" cy="2276475"/>
          </a:xfrm>
          <a:prstGeom prst="circularArrow">
            <a:avLst>
              <a:gd name="adj1" fmla="val 4878"/>
              <a:gd name="adj2" fmla="val 468028"/>
              <a:gd name="adj3" fmla="val 3224359"/>
              <a:gd name="adj4" fmla="val 17840748"/>
              <a:gd name="adj5" fmla="val 569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Group 32"/>
          <p:cNvGrpSpPr/>
          <p:nvPr/>
        </p:nvGrpSpPr>
        <p:grpSpPr>
          <a:xfrm>
            <a:off x="552000" y="1048064"/>
            <a:ext cx="10048658" cy="2842854"/>
            <a:chOff x="552000" y="1752599"/>
            <a:chExt cx="10048658" cy="2842854"/>
          </a:xfrm>
        </p:grpSpPr>
        <p:grpSp>
          <p:nvGrpSpPr>
            <p:cNvPr id="32" name="Group 31"/>
            <p:cNvGrpSpPr/>
            <p:nvPr/>
          </p:nvGrpSpPr>
          <p:grpSpPr>
            <a:xfrm>
              <a:off x="552000" y="2079574"/>
              <a:ext cx="10048658" cy="1427437"/>
              <a:chOff x="602996" y="2116262"/>
              <a:chExt cx="10048658" cy="1427437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602996" y="2118005"/>
                <a:ext cx="1425694" cy="1425694"/>
                <a:chOff x="602996" y="2118005"/>
                <a:chExt cx="1425694" cy="1425694"/>
              </a:xfrm>
            </p:grpSpPr>
            <p:sp>
              <p:nvSpPr>
                <p:cNvPr id="10" name="Freeform 9"/>
                <p:cNvSpPr/>
                <p:nvPr/>
              </p:nvSpPr>
              <p:spPr>
                <a:xfrm>
                  <a:off x="602996" y="2118005"/>
                  <a:ext cx="1425694" cy="1425694"/>
                </a:xfrm>
                <a:custGeom>
                  <a:avLst/>
                  <a:gdLst>
                    <a:gd name="connsiteX0" fmla="*/ 2115406 w 2980266"/>
                    <a:gd name="connsiteY0" fmla="*/ 475169 h 2980266"/>
                    <a:gd name="connsiteX1" fmla="*/ 2347223 w 2980266"/>
                    <a:gd name="connsiteY1" fmla="*/ 280641 h 2980266"/>
                    <a:gd name="connsiteX2" fmla="*/ 2532418 w 2980266"/>
                    <a:gd name="connsiteY2" fmla="*/ 436038 h 2980266"/>
                    <a:gd name="connsiteX3" fmla="*/ 2381100 w 2980266"/>
                    <a:gd name="connsiteY3" fmla="*/ 698113 h 2980266"/>
                    <a:gd name="connsiteX4" fmla="*/ 2621526 w 2980266"/>
                    <a:gd name="connsiteY4" fmla="*/ 1114543 h 2980266"/>
                    <a:gd name="connsiteX5" fmla="*/ 2924149 w 2980266"/>
                    <a:gd name="connsiteY5" fmla="*/ 1114535 h 2980266"/>
                    <a:gd name="connsiteX6" fmla="*/ 2966129 w 2980266"/>
                    <a:gd name="connsiteY6" fmla="*/ 1352617 h 2980266"/>
                    <a:gd name="connsiteX7" fmla="*/ 2681754 w 2980266"/>
                    <a:gd name="connsiteY7" fmla="*/ 1456113 h 2980266"/>
                    <a:gd name="connsiteX8" fmla="*/ 2598255 w 2980266"/>
                    <a:gd name="connsiteY8" fmla="*/ 1929659 h 2980266"/>
                    <a:gd name="connsiteX9" fmla="*/ 2830082 w 2980266"/>
                    <a:gd name="connsiteY9" fmla="*/ 2124176 h 2980266"/>
                    <a:gd name="connsiteX10" fmla="*/ 2709205 w 2980266"/>
                    <a:gd name="connsiteY10" fmla="*/ 2333542 h 2980266"/>
                    <a:gd name="connsiteX11" fmla="*/ 2424835 w 2980266"/>
                    <a:gd name="connsiteY11" fmla="*/ 2230031 h 2980266"/>
                    <a:gd name="connsiteX12" fmla="*/ 2056481 w 2980266"/>
                    <a:gd name="connsiteY12" fmla="*/ 2539116 h 2980266"/>
                    <a:gd name="connsiteX13" fmla="*/ 2109039 w 2980266"/>
                    <a:gd name="connsiteY13" fmla="*/ 2837141 h 2980266"/>
                    <a:gd name="connsiteX14" fmla="*/ 1881863 w 2980266"/>
                    <a:gd name="connsiteY14" fmla="*/ 2919826 h 2980266"/>
                    <a:gd name="connsiteX15" fmla="*/ 1730559 w 2980266"/>
                    <a:gd name="connsiteY15" fmla="*/ 2657743 h 2980266"/>
                    <a:gd name="connsiteX16" fmla="*/ 1249707 w 2980266"/>
                    <a:gd name="connsiteY16" fmla="*/ 2657743 h 2980266"/>
                    <a:gd name="connsiteX17" fmla="*/ 1098403 w 2980266"/>
                    <a:gd name="connsiteY17" fmla="*/ 2919826 h 2980266"/>
                    <a:gd name="connsiteX18" fmla="*/ 871227 w 2980266"/>
                    <a:gd name="connsiteY18" fmla="*/ 2837141 h 2980266"/>
                    <a:gd name="connsiteX19" fmla="*/ 923785 w 2980266"/>
                    <a:gd name="connsiteY19" fmla="*/ 2539117 h 2980266"/>
                    <a:gd name="connsiteX20" fmla="*/ 555431 w 2980266"/>
                    <a:gd name="connsiteY20" fmla="*/ 2230032 h 2980266"/>
                    <a:gd name="connsiteX21" fmla="*/ 271061 w 2980266"/>
                    <a:gd name="connsiteY21" fmla="*/ 2333542 h 2980266"/>
                    <a:gd name="connsiteX22" fmla="*/ 150184 w 2980266"/>
                    <a:gd name="connsiteY22" fmla="*/ 2124176 h 2980266"/>
                    <a:gd name="connsiteX23" fmla="*/ 382011 w 2980266"/>
                    <a:gd name="connsiteY23" fmla="*/ 1929660 h 2980266"/>
                    <a:gd name="connsiteX24" fmla="*/ 298512 w 2980266"/>
                    <a:gd name="connsiteY24" fmla="*/ 1456114 h 2980266"/>
                    <a:gd name="connsiteX25" fmla="*/ 14137 w 2980266"/>
                    <a:gd name="connsiteY25" fmla="*/ 1352617 h 2980266"/>
                    <a:gd name="connsiteX26" fmla="*/ 56117 w 2980266"/>
                    <a:gd name="connsiteY26" fmla="*/ 1114535 h 2980266"/>
                    <a:gd name="connsiteX27" fmla="*/ 358740 w 2980266"/>
                    <a:gd name="connsiteY27" fmla="*/ 1114543 h 2980266"/>
                    <a:gd name="connsiteX28" fmla="*/ 599166 w 2980266"/>
                    <a:gd name="connsiteY28" fmla="*/ 698113 h 2980266"/>
                    <a:gd name="connsiteX29" fmla="*/ 447848 w 2980266"/>
                    <a:gd name="connsiteY29" fmla="*/ 436038 h 2980266"/>
                    <a:gd name="connsiteX30" fmla="*/ 633043 w 2980266"/>
                    <a:gd name="connsiteY30" fmla="*/ 280641 h 2980266"/>
                    <a:gd name="connsiteX31" fmla="*/ 864860 w 2980266"/>
                    <a:gd name="connsiteY31" fmla="*/ 475169 h 2980266"/>
                    <a:gd name="connsiteX32" fmla="*/ 1316713 w 2980266"/>
                    <a:gd name="connsiteY32" fmla="*/ 310708 h 2980266"/>
                    <a:gd name="connsiteX33" fmla="*/ 1369255 w 2980266"/>
                    <a:gd name="connsiteY33" fmla="*/ 12681 h 2980266"/>
                    <a:gd name="connsiteX34" fmla="*/ 1611011 w 2980266"/>
                    <a:gd name="connsiteY34" fmla="*/ 12681 h 2980266"/>
                    <a:gd name="connsiteX35" fmla="*/ 1663553 w 2980266"/>
                    <a:gd name="connsiteY35" fmla="*/ 310708 h 2980266"/>
                    <a:gd name="connsiteX36" fmla="*/ 2115406 w 2980266"/>
                    <a:gd name="connsiteY36" fmla="*/ 475169 h 298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980266" h="2980266">
                      <a:moveTo>
                        <a:pt x="2115406" y="475169"/>
                      </a:moveTo>
                      <a:lnTo>
                        <a:pt x="2347223" y="280641"/>
                      </a:lnTo>
                      <a:lnTo>
                        <a:pt x="2532418" y="436038"/>
                      </a:lnTo>
                      <a:lnTo>
                        <a:pt x="2381100" y="698113"/>
                      </a:lnTo>
                      <a:cubicBezTo>
                        <a:pt x="2488696" y="819151"/>
                        <a:pt x="2570502" y="960843"/>
                        <a:pt x="2621526" y="1114543"/>
                      </a:cubicBezTo>
                      <a:lnTo>
                        <a:pt x="2924149" y="1114535"/>
                      </a:lnTo>
                      <a:lnTo>
                        <a:pt x="2966129" y="1352617"/>
                      </a:lnTo>
                      <a:lnTo>
                        <a:pt x="2681754" y="1456113"/>
                      </a:lnTo>
                      <a:cubicBezTo>
                        <a:pt x="2686376" y="1617995"/>
                        <a:pt x="2657965" y="1779121"/>
                        <a:pt x="2598255" y="1929659"/>
                      </a:cubicBezTo>
                      <a:lnTo>
                        <a:pt x="2830082" y="2124176"/>
                      </a:lnTo>
                      <a:lnTo>
                        <a:pt x="2709205" y="2333542"/>
                      </a:lnTo>
                      <a:lnTo>
                        <a:pt x="2424835" y="2230031"/>
                      </a:lnTo>
                      <a:cubicBezTo>
                        <a:pt x="2324320" y="2357010"/>
                        <a:pt x="2198986" y="2462178"/>
                        <a:pt x="2056481" y="2539116"/>
                      </a:cubicBezTo>
                      <a:lnTo>
                        <a:pt x="2109039" y="2837141"/>
                      </a:lnTo>
                      <a:lnTo>
                        <a:pt x="1881863" y="2919826"/>
                      </a:lnTo>
                      <a:lnTo>
                        <a:pt x="1730559" y="2657743"/>
                      </a:lnTo>
                      <a:cubicBezTo>
                        <a:pt x="1571939" y="2690405"/>
                        <a:pt x="1408327" y="2690405"/>
                        <a:pt x="1249707" y="2657743"/>
                      </a:cubicBezTo>
                      <a:lnTo>
                        <a:pt x="1098403" y="2919826"/>
                      </a:lnTo>
                      <a:lnTo>
                        <a:pt x="871227" y="2837141"/>
                      </a:lnTo>
                      <a:lnTo>
                        <a:pt x="923785" y="2539117"/>
                      </a:lnTo>
                      <a:cubicBezTo>
                        <a:pt x="781280" y="2462179"/>
                        <a:pt x="655947" y="2357011"/>
                        <a:pt x="555431" y="2230032"/>
                      </a:cubicBezTo>
                      <a:lnTo>
                        <a:pt x="271061" y="2333542"/>
                      </a:lnTo>
                      <a:lnTo>
                        <a:pt x="150184" y="2124176"/>
                      </a:lnTo>
                      <a:lnTo>
                        <a:pt x="382011" y="1929660"/>
                      </a:lnTo>
                      <a:cubicBezTo>
                        <a:pt x="322301" y="1779122"/>
                        <a:pt x="293890" y="1617995"/>
                        <a:pt x="298512" y="1456114"/>
                      </a:cubicBezTo>
                      <a:lnTo>
                        <a:pt x="14137" y="1352617"/>
                      </a:lnTo>
                      <a:lnTo>
                        <a:pt x="56117" y="1114535"/>
                      </a:lnTo>
                      <a:lnTo>
                        <a:pt x="358740" y="1114543"/>
                      </a:lnTo>
                      <a:cubicBezTo>
                        <a:pt x="409764" y="960843"/>
                        <a:pt x="491570" y="819151"/>
                        <a:pt x="599166" y="698113"/>
                      </a:cubicBezTo>
                      <a:lnTo>
                        <a:pt x="447848" y="436038"/>
                      </a:lnTo>
                      <a:lnTo>
                        <a:pt x="633043" y="280641"/>
                      </a:lnTo>
                      <a:lnTo>
                        <a:pt x="864860" y="475169"/>
                      </a:lnTo>
                      <a:cubicBezTo>
                        <a:pt x="1002743" y="390226"/>
                        <a:pt x="1156488" y="334267"/>
                        <a:pt x="1316713" y="310708"/>
                      </a:cubicBezTo>
                      <a:lnTo>
                        <a:pt x="1369255" y="12681"/>
                      </a:lnTo>
                      <a:lnTo>
                        <a:pt x="1611011" y="12681"/>
                      </a:lnTo>
                      <a:lnTo>
                        <a:pt x="1663553" y="310708"/>
                      </a:lnTo>
                      <a:cubicBezTo>
                        <a:pt x="1823778" y="334267"/>
                        <a:pt x="1977523" y="390226"/>
                        <a:pt x="2115406" y="475169"/>
                      </a:cubicBezTo>
                      <a:close/>
                    </a:path>
                  </a:pathLst>
                </a:custGeom>
                <a:solidFill>
                  <a:srgbClr val="BD758A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70286" tIns="769233" rIns="670286" bIns="821355" numCol="1" spcCol="1270" anchor="ctr" anchorCtr="0">
                  <a:noAutofit/>
                </a:bodyPr>
                <a:lstStyle/>
                <a:p>
                  <a:pPr lvl="0" algn="ctr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5600" kern="1200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868168" y="2373652"/>
                  <a:ext cx="913007" cy="9130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758737" y="2116262"/>
                <a:ext cx="1425694" cy="1425694"/>
                <a:chOff x="602996" y="2118005"/>
                <a:chExt cx="1425694" cy="1425694"/>
              </a:xfrm>
            </p:grpSpPr>
            <p:sp>
              <p:nvSpPr>
                <p:cNvPr id="17" name="Freeform 16"/>
                <p:cNvSpPr/>
                <p:nvPr/>
              </p:nvSpPr>
              <p:spPr>
                <a:xfrm>
                  <a:off x="602996" y="2118005"/>
                  <a:ext cx="1425694" cy="1425694"/>
                </a:xfrm>
                <a:custGeom>
                  <a:avLst/>
                  <a:gdLst>
                    <a:gd name="connsiteX0" fmla="*/ 2115406 w 2980266"/>
                    <a:gd name="connsiteY0" fmla="*/ 475169 h 2980266"/>
                    <a:gd name="connsiteX1" fmla="*/ 2347223 w 2980266"/>
                    <a:gd name="connsiteY1" fmla="*/ 280641 h 2980266"/>
                    <a:gd name="connsiteX2" fmla="*/ 2532418 w 2980266"/>
                    <a:gd name="connsiteY2" fmla="*/ 436038 h 2980266"/>
                    <a:gd name="connsiteX3" fmla="*/ 2381100 w 2980266"/>
                    <a:gd name="connsiteY3" fmla="*/ 698113 h 2980266"/>
                    <a:gd name="connsiteX4" fmla="*/ 2621526 w 2980266"/>
                    <a:gd name="connsiteY4" fmla="*/ 1114543 h 2980266"/>
                    <a:gd name="connsiteX5" fmla="*/ 2924149 w 2980266"/>
                    <a:gd name="connsiteY5" fmla="*/ 1114535 h 2980266"/>
                    <a:gd name="connsiteX6" fmla="*/ 2966129 w 2980266"/>
                    <a:gd name="connsiteY6" fmla="*/ 1352617 h 2980266"/>
                    <a:gd name="connsiteX7" fmla="*/ 2681754 w 2980266"/>
                    <a:gd name="connsiteY7" fmla="*/ 1456113 h 2980266"/>
                    <a:gd name="connsiteX8" fmla="*/ 2598255 w 2980266"/>
                    <a:gd name="connsiteY8" fmla="*/ 1929659 h 2980266"/>
                    <a:gd name="connsiteX9" fmla="*/ 2830082 w 2980266"/>
                    <a:gd name="connsiteY9" fmla="*/ 2124176 h 2980266"/>
                    <a:gd name="connsiteX10" fmla="*/ 2709205 w 2980266"/>
                    <a:gd name="connsiteY10" fmla="*/ 2333542 h 2980266"/>
                    <a:gd name="connsiteX11" fmla="*/ 2424835 w 2980266"/>
                    <a:gd name="connsiteY11" fmla="*/ 2230031 h 2980266"/>
                    <a:gd name="connsiteX12" fmla="*/ 2056481 w 2980266"/>
                    <a:gd name="connsiteY12" fmla="*/ 2539116 h 2980266"/>
                    <a:gd name="connsiteX13" fmla="*/ 2109039 w 2980266"/>
                    <a:gd name="connsiteY13" fmla="*/ 2837141 h 2980266"/>
                    <a:gd name="connsiteX14" fmla="*/ 1881863 w 2980266"/>
                    <a:gd name="connsiteY14" fmla="*/ 2919826 h 2980266"/>
                    <a:gd name="connsiteX15" fmla="*/ 1730559 w 2980266"/>
                    <a:gd name="connsiteY15" fmla="*/ 2657743 h 2980266"/>
                    <a:gd name="connsiteX16" fmla="*/ 1249707 w 2980266"/>
                    <a:gd name="connsiteY16" fmla="*/ 2657743 h 2980266"/>
                    <a:gd name="connsiteX17" fmla="*/ 1098403 w 2980266"/>
                    <a:gd name="connsiteY17" fmla="*/ 2919826 h 2980266"/>
                    <a:gd name="connsiteX18" fmla="*/ 871227 w 2980266"/>
                    <a:gd name="connsiteY18" fmla="*/ 2837141 h 2980266"/>
                    <a:gd name="connsiteX19" fmla="*/ 923785 w 2980266"/>
                    <a:gd name="connsiteY19" fmla="*/ 2539117 h 2980266"/>
                    <a:gd name="connsiteX20" fmla="*/ 555431 w 2980266"/>
                    <a:gd name="connsiteY20" fmla="*/ 2230032 h 2980266"/>
                    <a:gd name="connsiteX21" fmla="*/ 271061 w 2980266"/>
                    <a:gd name="connsiteY21" fmla="*/ 2333542 h 2980266"/>
                    <a:gd name="connsiteX22" fmla="*/ 150184 w 2980266"/>
                    <a:gd name="connsiteY22" fmla="*/ 2124176 h 2980266"/>
                    <a:gd name="connsiteX23" fmla="*/ 382011 w 2980266"/>
                    <a:gd name="connsiteY23" fmla="*/ 1929660 h 2980266"/>
                    <a:gd name="connsiteX24" fmla="*/ 298512 w 2980266"/>
                    <a:gd name="connsiteY24" fmla="*/ 1456114 h 2980266"/>
                    <a:gd name="connsiteX25" fmla="*/ 14137 w 2980266"/>
                    <a:gd name="connsiteY25" fmla="*/ 1352617 h 2980266"/>
                    <a:gd name="connsiteX26" fmla="*/ 56117 w 2980266"/>
                    <a:gd name="connsiteY26" fmla="*/ 1114535 h 2980266"/>
                    <a:gd name="connsiteX27" fmla="*/ 358740 w 2980266"/>
                    <a:gd name="connsiteY27" fmla="*/ 1114543 h 2980266"/>
                    <a:gd name="connsiteX28" fmla="*/ 599166 w 2980266"/>
                    <a:gd name="connsiteY28" fmla="*/ 698113 h 2980266"/>
                    <a:gd name="connsiteX29" fmla="*/ 447848 w 2980266"/>
                    <a:gd name="connsiteY29" fmla="*/ 436038 h 2980266"/>
                    <a:gd name="connsiteX30" fmla="*/ 633043 w 2980266"/>
                    <a:gd name="connsiteY30" fmla="*/ 280641 h 2980266"/>
                    <a:gd name="connsiteX31" fmla="*/ 864860 w 2980266"/>
                    <a:gd name="connsiteY31" fmla="*/ 475169 h 2980266"/>
                    <a:gd name="connsiteX32" fmla="*/ 1316713 w 2980266"/>
                    <a:gd name="connsiteY32" fmla="*/ 310708 h 2980266"/>
                    <a:gd name="connsiteX33" fmla="*/ 1369255 w 2980266"/>
                    <a:gd name="connsiteY33" fmla="*/ 12681 h 2980266"/>
                    <a:gd name="connsiteX34" fmla="*/ 1611011 w 2980266"/>
                    <a:gd name="connsiteY34" fmla="*/ 12681 h 2980266"/>
                    <a:gd name="connsiteX35" fmla="*/ 1663553 w 2980266"/>
                    <a:gd name="connsiteY35" fmla="*/ 310708 h 2980266"/>
                    <a:gd name="connsiteX36" fmla="*/ 2115406 w 2980266"/>
                    <a:gd name="connsiteY36" fmla="*/ 475169 h 298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980266" h="2980266">
                      <a:moveTo>
                        <a:pt x="2115406" y="475169"/>
                      </a:moveTo>
                      <a:lnTo>
                        <a:pt x="2347223" y="280641"/>
                      </a:lnTo>
                      <a:lnTo>
                        <a:pt x="2532418" y="436038"/>
                      </a:lnTo>
                      <a:lnTo>
                        <a:pt x="2381100" y="698113"/>
                      </a:lnTo>
                      <a:cubicBezTo>
                        <a:pt x="2488696" y="819151"/>
                        <a:pt x="2570502" y="960843"/>
                        <a:pt x="2621526" y="1114543"/>
                      </a:cubicBezTo>
                      <a:lnTo>
                        <a:pt x="2924149" y="1114535"/>
                      </a:lnTo>
                      <a:lnTo>
                        <a:pt x="2966129" y="1352617"/>
                      </a:lnTo>
                      <a:lnTo>
                        <a:pt x="2681754" y="1456113"/>
                      </a:lnTo>
                      <a:cubicBezTo>
                        <a:pt x="2686376" y="1617995"/>
                        <a:pt x="2657965" y="1779121"/>
                        <a:pt x="2598255" y="1929659"/>
                      </a:cubicBezTo>
                      <a:lnTo>
                        <a:pt x="2830082" y="2124176"/>
                      </a:lnTo>
                      <a:lnTo>
                        <a:pt x="2709205" y="2333542"/>
                      </a:lnTo>
                      <a:lnTo>
                        <a:pt x="2424835" y="2230031"/>
                      </a:lnTo>
                      <a:cubicBezTo>
                        <a:pt x="2324320" y="2357010"/>
                        <a:pt x="2198986" y="2462178"/>
                        <a:pt x="2056481" y="2539116"/>
                      </a:cubicBezTo>
                      <a:lnTo>
                        <a:pt x="2109039" y="2837141"/>
                      </a:lnTo>
                      <a:lnTo>
                        <a:pt x="1881863" y="2919826"/>
                      </a:lnTo>
                      <a:lnTo>
                        <a:pt x="1730559" y="2657743"/>
                      </a:lnTo>
                      <a:cubicBezTo>
                        <a:pt x="1571939" y="2690405"/>
                        <a:pt x="1408327" y="2690405"/>
                        <a:pt x="1249707" y="2657743"/>
                      </a:cubicBezTo>
                      <a:lnTo>
                        <a:pt x="1098403" y="2919826"/>
                      </a:lnTo>
                      <a:lnTo>
                        <a:pt x="871227" y="2837141"/>
                      </a:lnTo>
                      <a:lnTo>
                        <a:pt x="923785" y="2539117"/>
                      </a:lnTo>
                      <a:cubicBezTo>
                        <a:pt x="781280" y="2462179"/>
                        <a:pt x="655947" y="2357011"/>
                        <a:pt x="555431" y="2230032"/>
                      </a:cubicBezTo>
                      <a:lnTo>
                        <a:pt x="271061" y="2333542"/>
                      </a:lnTo>
                      <a:lnTo>
                        <a:pt x="150184" y="2124176"/>
                      </a:lnTo>
                      <a:lnTo>
                        <a:pt x="382011" y="1929660"/>
                      </a:lnTo>
                      <a:cubicBezTo>
                        <a:pt x="322301" y="1779122"/>
                        <a:pt x="293890" y="1617995"/>
                        <a:pt x="298512" y="1456114"/>
                      </a:cubicBezTo>
                      <a:lnTo>
                        <a:pt x="14137" y="1352617"/>
                      </a:lnTo>
                      <a:lnTo>
                        <a:pt x="56117" y="1114535"/>
                      </a:lnTo>
                      <a:lnTo>
                        <a:pt x="358740" y="1114543"/>
                      </a:lnTo>
                      <a:cubicBezTo>
                        <a:pt x="409764" y="960843"/>
                        <a:pt x="491570" y="819151"/>
                        <a:pt x="599166" y="698113"/>
                      </a:cubicBezTo>
                      <a:lnTo>
                        <a:pt x="447848" y="436038"/>
                      </a:lnTo>
                      <a:lnTo>
                        <a:pt x="633043" y="280641"/>
                      </a:lnTo>
                      <a:lnTo>
                        <a:pt x="864860" y="475169"/>
                      </a:lnTo>
                      <a:cubicBezTo>
                        <a:pt x="1002743" y="390226"/>
                        <a:pt x="1156488" y="334267"/>
                        <a:pt x="1316713" y="310708"/>
                      </a:cubicBezTo>
                      <a:lnTo>
                        <a:pt x="1369255" y="12681"/>
                      </a:lnTo>
                      <a:lnTo>
                        <a:pt x="1611011" y="12681"/>
                      </a:lnTo>
                      <a:lnTo>
                        <a:pt x="1663553" y="310708"/>
                      </a:lnTo>
                      <a:cubicBezTo>
                        <a:pt x="1823778" y="334267"/>
                        <a:pt x="1977523" y="390226"/>
                        <a:pt x="2115406" y="475169"/>
                      </a:cubicBezTo>
                      <a:close/>
                    </a:path>
                  </a:pathLst>
                </a:custGeom>
                <a:solidFill>
                  <a:srgbClr val="BD758A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70286" tIns="769233" rIns="670286" bIns="821355" numCol="1" spcCol="1270" anchor="ctr" anchorCtr="0">
                  <a:noAutofit/>
                </a:bodyPr>
                <a:lstStyle/>
                <a:p>
                  <a:pPr lvl="0" algn="ctr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5600" kern="1200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868168" y="2373652"/>
                  <a:ext cx="913007" cy="9130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914478" y="2116262"/>
                <a:ext cx="1425694" cy="1425694"/>
                <a:chOff x="602996" y="2118005"/>
                <a:chExt cx="1425694" cy="1425694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602996" y="2118005"/>
                  <a:ext cx="1425694" cy="1425694"/>
                </a:xfrm>
                <a:custGeom>
                  <a:avLst/>
                  <a:gdLst>
                    <a:gd name="connsiteX0" fmla="*/ 2115406 w 2980266"/>
                    <a:gd name="connsiteY0" fmla="*/ 475169 h 2980266"/>
                    <a:gd name="connsiteX1" fmla="*/ 2347223 w 2980266"/>
                    <a:gd name="connsiteY1" fmla="*/ 280641 h 2980266"/>
                    <a:gd name="connsiteX2" fmla="*/ 2532418 w 2980266"/>
                    <a:gd name="connsiteY2" fmla="*/ 436038 h 2980266"/>
                    <a:gd name="connsiteX3" fmla="*/ 2381100 w 2980266"/>
                    <a:gd name="connsiteY3" fmla="*/ 698113 h 2980266"/>
                    <a:gd name="connsiteX4" fmla="*/ 2621526 w 2980266"/>
                    <a:gd name="connsiteY4" fmla="*/ 1114543 h 2980266"/>
                    <a:gd name="connsiteX5" fmla="*/ 2924149 w 2980266"/>
                    <a:gd name="connsiteY5" fmla="*/ 1114535 h 2980266"/>
                    <a:gd name="connsiteX6" fmla="*/ 2966129 w 2980266"/>
                    <a:gd name="connsiteY6" fmla="*/ 1352617 h 2980266"/>
                    <a:gd name="connsiteX7" fmla="*/ 2681754 w 2980266"/>
                    <a:gd name="connsiteY7" fmla="*/ 1456113 h 2980266"/>
                    <a:gd name="connsiteX8" fmla="*/ 2598255 w 2980266"/>
                    <a:gd name="connsiteY8" fmla="*/ 1929659 h 2980266"/>
                    <a:gd name="connsiteX9" fmla="*/ 2830082 w 2980266"/>
                    <a:gd name="connsiteY9" fmla="*/ 2124176 h 2980266"/>
                    <a:gd name="connsiteX10" fmla="*/ 2709205 w 2980266"/>
                    <a:gd name="connsiteY10" fmla="*/ 2333542 h 2980266"/>
                    <a:gd name="connsiteX11" fmla="*/ 2424835 w 2980266"/>
                    <a:gd name="connsiteY11" fmla="*/ 2230031 h 2980266"/>
                    <a:gd name="connsiteX12" fmla="*/ 2056481 w 2980266"/>
                    <a:gd name="connsiteY12" fmla="*/ 2539116 h 2980266"/>
                    <a:gd name="connsiteX13" fmla="*/ 2109039 w 2980266"/>
                    <a:gd name="connsiteY13" fmla="*/ 2837141 h 2980266"/>
                    <a:gd name="connsiteX14" fmla="*/ 1881863 w 2980266"/>
                    <a:gd name="connsiteY14" fmla="*/ 2919826 h 2980266"/>
                    <a:gd name="connsiteX15" fmla="*/ 1730559 w 2980266"/>
                    <a:gd name="connsiteY15" fmla="*/ 2657743 h 2980266"/>
                    <a:gd name="connsiteX16" fmla="*/ 1249707 w 2980266"/>
                    <a:gd name="connsiteY16" fmla="*/ 2657743 h 2980266"/>
                    <a:gd name="connsiteX17" fmla="*/ 1098403 w 2980266"/>
                    <a:gd name="connsiteY17" fmla="*/ 2919826 h 2980266"/>
                    <a:gd name="connsiteX18" fmla="*/ 871227 w 2980266"/>
                    <a:gd name="connsiteY18" fmla="*/ 2837141 h 2980266"/>
                    <a:gd name="connsiteX19" fmla="*/ 923785 w 2980266"/>
                    <a:gd name="connsiteY19" fmla="*/ 2539117 h 2980266"/>
                    <a:gd name="connsiteX20" fmla="*/ 555431 w 2980266"/>
                    <a:gd name="connsiteY20" fmla="*/ 2230032 h 2980266"/>
                    <a:gd name="connsiteX21" fmla="*/ 271061 w 2980266"/>
                    <a:gd name="connsiteY21" fmla="*/ 2333542 h 2980266"/>
                    <a:gd name="connsiteX22" fmla="*/ 150184 w 2980266"/>
                    <a:gd name="connsiteY22" fmla="*/ 2124176 h 2980266"/>
                    <a:gd name="connsiteX23" fmla="*/ 382011 w 2980266"/>
                    <a:gd name="connsiteY23" fmla="*/ 1929660 h 2980266"/>
                    <a:gd name="connsiteX24" fmla="*/ 298512 w 2980266"/>
                    <a:gd name="connsiteY24" fmla="*/ 1456114 h 2980266"/>
                    <a:gd name="connsiteX25" fmla="*/ 14137 w 2980266"/>
                    <a:gd name="connsiteY25" fmla="*/ 1352617 h 2980266"/>
                    <a:gd name="connsiteX26" fmla="*/ 56117 w 2980266"/>
                    <a:gd name="connsiteY26" fmla="*/ 1114535 h 2980266"/>
                    <a:gd name="connsiteX27" fmla="*/ 358740 w 2980266"/>
                    <a:gd name="connsiteY27" fmla="*/ 1114543 h 2980266"/>
                    <a:gd name="connsiteX28" fmla="*/ 599166 w 2980266"/>
                    <a:gd name="connsiteY28" fmla="*/ 698113 h 2980266"/>
                    <a:gd name="connsiteX29" fmla="*/ 447848 w 2980266"/>
                    <a:gd name="connsiteY29" fmla="*/ 436038 h 2980266"/>
                    <a:gd name="connsiteX30" fmla="*/ 633043 w 2980266"/>
                    <a:gd name="connsiteY30" fmla="*/ 280641 h 2980266"/>
                    <a:gd name="connsiteX31" fmla="*/ 864860 w 2980266"/>
                    <a:gd name="connsiteY31" fmla="*/ 475169 h 2980266"/>
                    <a:gd name="connsiteX32" fmla="*/ 1316713 w 2980266"/>
                    <a:gd name="connsiteY32" fmla="*/ 310708 h 2980266"/>
                    <a:gd name="connsiteX33" fmla="*/ 1369255 w 2980266"/>
                    <a:gd name="connsiteY33" fmla="*/ 12681 h 2980266"/>
                    <a:gd name="connsiteX34" fmla="*/ 1611011 w 2980266"/>
                    <a:gd name="connsiteY34" fmla="*/ 12681 h 2980266"/>
                    <a:gd name="connsiteX35" fmla="*/ 1663553 w 2980266"/>
                    <a:gd name="connsiteY35" fmla="*/ 310708 h 2980266"/>
                    <a:gd name="connsiteX36" fmla="*/ 2115406 w 2980266"/>
                    <a:gd name="connsiteY36" fmla="*/ 475169 h 298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980266" h="2980266">
                      <a:moveTo>
                        <a:pt x="2115406" y="475169"/>
                      </a:moveTo>
                      <a:lnTo>
                        <a:pt x="2347223" y="280641"/>
                      </a:lnTo>
                      <a:lnTo>
                        <a:pt x="2532418" y="436038"/>
                      </a:lnTo>
                      <a:lnTo>
                        <a:pt x="2381100" y="698113"/>
                      </a:lnTo>
                      <a:cubicBezTo>
                        <a:pt x="2488696" y="819151"/>
                        <a:pt x="2570502" y="960843"/>
                        <a:pt x="2621526" y="1114543"/>
                      </a:cubicBezTo>
                      <a:lnTo>
                        <a:pt x="2924149" y="1114535"/>
                      </a:lnTo>
                      <a:lnTo>
                        <a:pt x="2966129" y="1352617"/>
                      </a:lnTo>
                      <a:lnTo>
                        <a:pt x="2681754" y="1456113"/>
                      </a:lnTo>
                      <a:cubicBezTo>
                        <a:pt x="2686376" y="1617995"/>
                        <a:pt x="2657965" y="1779121"/>
                        <a:pt x="2598255" y="1929659"/>
                      </a:cubicBezTo>
                      <a:lnTo>
                        <a:pt x="2830082" y="2124176"/>
                      </a:lnTo>
                      <a:lnTo>
                        <a:pt x="2709205" y="2333542"/>
                      </a:lnTo>
                      <a:lnTo>
                        <a:pt x="2424835" y="2230031"/>
                      </a:lnTo>
                      <a:cubicBezTo>
                        <a:pt x="2324320" y="2357010"/>
                        <a:pt x="2198986" y="2462178"/>
                        <a:pt x="2056481" y="2539116"/>
                      </a:cubicBezTo>
                      <a:lnTo>
                        <a:pt x="2109039" y="2837141"/>
                      </a:lnTo>
                      <a:lnTo>
                        <a:pt x="1881863" y="2919826"/>
                      </a:lnTo>
                      <a:lnTo>
                        <a:pt x="1730559" y="2657743"/>
                      </a:lnTo>
                      <a:cubicBezTo>
                        <a:pt x="1571939" y="2690405"/>
                        <a:pt x="1408327" y="2690405"/>
                        <a:pt x="1249707" y="2657743"/>
                      </a:cubicBezTo>
                      <a:lnTo>
                        <a:pt x="1098403" y="2919826"/>
                      </a:lnTo>
                      <a:lnTo>
                        <a:pt x="871227" y="2837141"/>
                      </a:lnTo>
                      <a:lnTo>
                        <a:pt x="923785" y="2539117"/>
                      </a:lnTo>
                      <a:cubicBezTo>
                        <a:pt x="781280" y="2462179"/>
                        <a:pt x="655947" y="2357011"/>
                        <a:pt x="555431" y="2230032"/>
                      </a:cubicBezTo>
                      <a:lnTo>
                        <a:pt x="271061" y="2333542"/>
                      </a:lnTo>
                      <a:lnTo>
                        <a:pt x="150184" y="2124176"/>
                      </a:lnTo>
                      <a:lnTo>
                        <a:pt x="382011" y="1929660"/>
                      </a:lnTo>
                      <a:cubicBezTo>
                        <a:pt x="322301" y="1779122"/>
                        <a:pt x="293890" y="1617995"/>
                        <a:pt x="298512" y="1456114"/>
                      </a:cubicBezTo>
                      <a:lnTo>
                        <a:pt x="14137" y="1352617"/>
                      </a:lnTo>
                      <a:lnTo>
                        <a:pt x="56117" y="1114535"/>
                      </a:lnTo>
                      <a:lnTo>
                        <a:pt x="358740" y="1114543"/>
                      </a:lnTo>
                      <a:cubicBezTo>
                        <a:pt x="409764" y="960843"/>
                        <a:pt x="491570" y="819151"/>
                        <a:pt x="599166" y="698113"/>
                      </a:cubicBezTo>
                      <a:lnTo>
                        <a:pt x="447848" y="436038"/>
                      </a:lnTo>
                      <a:lnTo>
                        <a:pt x="633043" y="280641"/>
                      </a:lnTo>
                      <a:lnTo>
                        <a:pt x="864860" y="475169"/>
                      </a:lnTo>
                      <a:cubicBezTo>
                        <a:pt x="1002743" y="390226"/>
                        <a:pt x="1156488" y="334267"/>
                        <a:pt x="1316713" y="310708"/>
                      </a:cubicBezTo>
                      <a:lnTo>
                        <a:pt x="1369255" y="12681"/>
                      </a:lnTo>
                      <a:lnTo>
                        <a:pt x="1611011" y="12681"/>
                      </a:lnTo>
                      <a:lnTo>
                        <a:pt x="1663553" y="310708"/>
                      </a:lnTo>
                      <a:cubicBezTo>
                        <a:pt x="1823778" y="334267"/>
                        <a:pt x="1977523" y="390226"/>
                        <a:pt x="2115406" y="475169"/>
                      </a:cubicBezTo>
                      <a:close/>
                    </a:path>
                  </a:pathLst>
                </a:custGeom>
                <a:solidFill>
                  <a:srgbClr val="BD758A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70286" tIns="769233" rIns="670286" bIns="821355" numCol="1" spcCol="1270" anchor="ctr" anchorCtr="0">
                  <a:noAutofit/>
                </a:bodyPr>
                <a:lstStyle/>
                <a:p>
                  <a:pPr lvl="0" algn="ctr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5600" kern="1200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868168" y="2373652"/>
                  <a:ext cx="913007" cy="9130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7070219" y="2116262"/>
                <a:ext cx="1425694" cy="1425694"/>
                <a:chOff x="602996" y="2118005"/>
                <a:chExt cx="1425694" cy="1425694"/>
              </a:xfrm>
            </p:grpSpPr>
            <p:sp>
              <p:nvSpPr>
                <p:cNvPr id="23" name="Freeform 22"/>
                <p:cNvSpPr/>
                <p:nvPr/>
              </p:nvSpPr>
              <p:spPr>
                <a:xfrm>
                  <a:off x="602996" y="2118005"/>
                  <a:ext cx="1425694" cy="1425694"/>
                </a:xfrm>
                <a:custGeom>
                  <a:avLst/>
                  <a:gdLst>
                    <a:gd name="connsiteX0" fmla="*/ 2115406 w 2980266"/>
                    <a:gd name="connsiteY0" fmla="*/ 475169 h 2980266"/>
                    <a:gd name="connsiteX1" fmla="*/ 2347223 w 2980266"/>
                    <a:gd name="connsiteY1" fmla="*/ 280641 h 2980266"/>
                    <a:gd name="connsiteX2" fmla="*/ 2532418 w 2980266"/>
                    <a:gd name="connsiteY2" fmla="*/ 436038 h 2980266"/>
                    <a:gd name="connsiteX3" fmla="*/ 2381100 w 2980266"/>
                    <a:gd name="connsiteY3" fmla="*/ 698113 h 2980266"/>
                    <a:gd name="connsiteX4" fmla="*/ 2621526 w 2980266"/>
                    <a:gd name="connsiteY4" fmla="*/ 1114543 h 2980266"/>
                    <a:gd name="connsiteX5" fmla="*/ 2924149 w 2980266"/>
                    <a:gd name="connsiteY5" fmla="*/ 1114535 h 2980266"/>
                    <a:gd name="connsiteX6" fmla="*/ 2966129 w 2980266"/>
                    <a:gd name="connsiteY6" fmla="*/ 1352617 h 2980266"/>
                    <a:gd name="connsiteX7" fmla="*/ 2681754 w 2980266"/>
                    <a:gd name="connsiteY7" fmla="*/ 1456113 h 2980266"/>
                    <a:gd name="connsiteX8" fmla="*/ 2598255 w 2980266"/>
                    <a:gd name="connsiteY8" fmla="*/ 1929659 h 2980266"/>
                    <a:gd name="connsiteX9" fmla="*/ 2830082 w 2980266"/>
                    <a:gd name="connsiteY9" fmla="*/ 2124176 h 2980266"/>
                    <a:gd name="connsiteX10" fmla="*/ 2709205 w 2980266"/>
                    <a:gd name="connsiteY10" fmla="*/ 2333542 h 2980266"/>
                    <a:gd name="connsiteX11" fmla="*/ 2424835 w 2980266"/>
                    <a:gd name="connsiteY11" fmla="*/ 2230031 h 2980266"/>
                    <a:gd name="connsiteX12" fmla="*/ 2056481 w 2980266"/>
                    <a:gd name="connsiteY12" fmla="*/ 2539116 h 2980266"/>
                    <a:gd name="connsiteX13" fmla="*/ 2109039 w 2980266"/>
                    <a:gd name="connsiteY13" fmla="*/ 2837141 h 2980266"/>
                    <a:gd name="connsiteX14" fmla="*/ 1881863 w 2980266"/>
                    <a:gd name="connsiteY14" fmla="*/ 2919826 h 2980266"/>
                    <a:gd name="connsiteX15" fmla="*/ 1730559 w 2980266"/>
                    <a:gd name="connsiteY15" fmla="*/ 2657743 h 2980266"/>
                    <a:gd name="connsiteX16" fmla="*/ 1249707 w 2980266"/>
                    <a:gd name="connsiteY16" fmla="*/ 2657743 h 2980266"/>
                    <a:gd name="connsiteX17" fmla="*/ 1098403 w 2980266"/>
                    <a:gd name="connsiteY17" fmla="*/ 2919826 h 2980266"/>
                    <a:gd name="connsiteX18" fmla="*/ 871227 w 2980266"/>
                    <a:gd name="connsiteY18" fmla="*/ 2837141 h 2980266"/>
                    <a:gd name="connsiteX19" fmla="*/ 923785 w 2980266"/>
                    <a:gd name="connsiteY19" fmla="*/ 2539117 h 2980266"/>
                    <a:gd name="connsiteX20" fmla="*/ 555431 w 2980266"/>
                    <a:gd name="connsiteY20" fmla="*/ 2230032 h 2980266"/>
                    <a:gd name="connsiteX21" fmla="*/ 271061 w 2980266"/>
                    <a:gd name="connsiteY21" fmla="*/ 2333542 h 2980266"/>
                    <a:gd name="connsiteX22" fmla="*/ 150184 w 2980266"/>
                    <a:gd name="connsiteY22" fmla="*/ 2124176 h 2980266"/>
                    <a:gd name="connsiteX23" fmla="*/ 382011 w 2980266"/>
                    <a:gd name="connsiteY23" fmla="*/ 1929660 h 2980266"/>
                    <a:gd name="connsiteX24" fmla="*/ 298512 w 2980266"/>
                    <a:gd name="connsiteY24" fmla="*/ 1456114 h 2980266"/>
                    <a:gd name="connsiteX25" fmla="*/ 14137 w 2980266"/>
                    <a:gd name="connsiteY25" fmla="*/ 1352617 h 2980266"/>
                    <a:gd name="connsiteX26" fmla="*/ 56117 w 2980266"/>
                    <a:gd name="connsiteY26" fmla="*/ 1114535 h 2980266"/>
                    <a:gd name="connsiteX27" fmla="*/ 358740 w 2980266"/>
                    <a:gd name="connsiteY27" fmla="*/ 1114543 h 2980266"/>
                    <a:gd name="connsiteX28" fmla="*/ 599166 w 2980266"/>
                    <a:gd name="connsiteY28" fmla="*/ 698113 h 2980266"/>
                    <a:gd name="connsiteX29" fmla="*/ 447848 w 2980266"/>
                    <a:gd name="connsiteY29" fmla="*/ 436038 h 2980266"/>
                    <a:gd name="connsiteX30" fmla="*/ 633043 w 2980266"/>
                    <a:gd name="connsiteY30" fmla="*/ 280641 h 2980266"/>
                    <a:gd name="connsiteX31" fmla="*/ 864860 w 2980266"/>
                    <a:gd name="connsiteY31" fmla="*/ 475169 h 2980266"/>
                    <a:gd name="connsiteX32" fmla="*/ 1316713 w 2980266"/>
                    <a:gd name="connsiteY32" fmla="*/ 310708 h 2980266"/>
                    <a:gd name="connsiteX33" fmla="*/ 1369255 w 2980266"/>
                    <a:gd name="connsiteY33" fmla="*/ 12681 h 2980266"/>
                    <a:gd name="connsiteX34" fmla="*/ 1611011 w 2980266"/>
                    <a:gd name="connsiteY34" fmla="*/ 12681 h 2980266"/>
                    <a:gd name="connsiteX35" fmla="*/ 1663553 w 2980266"/>
                    <a:gd name="connsiteY35" fmla="*/ 310708 h 2980266"/>
                    <a:gd name="connsiteX36" fmla="*/ 2115406 w 2980266"/>
                    <a:gd name="connsiteY36" fmla="*/ 475169 h 298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980266" h="2980266">
                      <a:moveTo>
                        <a:pt x="2115406" y="475169"/>
                      </a:moveTo>
                      <a:lnTo>
                        <a:pt x="2347223" y="280641"/>
                      </a:lnTo>
                      <a:lnTo>
                        <a:pt x="2532418" y="436038"/>
                      </a:lnTo>
                      <a:lnTo>
                        <a:pt x="2381100" y="698113"/>
                      </a:lnTo>
                      <a:cubicBezTo>
                        <a:pt x="2488696" y="819151"/>
                        <a:pt x="2570502" y="960843"/>
                        <a:pt x="2621526" y="1114543"/>
                      </a:cubicBezTo>
                      <a:lnTo>
                        <a:pt x="2924149" y="1114535"/>
                      </a:lnTo>
                      <a:lnTo>
                        <a:pt x="2966129" y="1352617"/>
                      </a:lnTo>
                      <a:lnTo>
                        <a:pt x="2681754" y="1456113"/>
                      </a:lnTo>
                      <a:cubicBezTo>
                        <a:pt x="2686376" y="1617995"/>
                        <a:pt x="2657965" y="1779121"/>
                        <a:pt x="2598255" y="1929659"/>
                      </a:cubicBezTo>
                      <a:lnTo>
                        <a:pt x="2830082" y="2124176"/>
                      </a:lnTo>
                      <a:lnTo>
                        <a:pt x="2709205" y="2333542"/>
                      </a:lnTo>
                      <a:lnTo>
                        <a:pt x="2424835" y="2230031"/>
                      </a:lnTo>
                      <a:cubicBezTo>
                        <a:pt x="2324320" y="2357010"/>
                        <a:pt x="2198986" y="2462178"/>
                        <a:pt x="2056481" y="2539116"/>
                      </a:cubicBezTo>
                      <a:lnTo>
                        <a:pt x="2109039" y="2837141"/>
                      </a:lnTo>
                      <a:lnTo>
                        <a:pt x="1881863" y="2919826"/>
                      </a:lnTo>
                      <a:lnTo>
                        <a:pt x="1730559" y="2657743"/>
                      </a:lnTo>
                      <a:cubicBezTo>
                        <a:pt x="1571939" y="2690405"/>
                        <a:pt x="1408327" y="2690405"/>
                        <a:pt x="1249707" y="2657743"/>
                      </a:cubicBezTo>
                      <a:lnTo>
                        <a:pt x="1098403" y="2919826"/>
                      </a:lnTo>
                      <a:lnTo>
                        <a:pt x="871227" y="2837141"/>
                      </a:lnTo>
                      <a:lnTo>
                        <a:pt x="923785" y="2539117"/>
                      </a:lnTo>
                      <a:cubicBezTo>
                        <a:pt x="781280" y="2462179"/>
                        <a:pt x="655947" y="2357011"/>
                        <a:pt x="555431" y="2230032"/>
                      </a:cubicBezTo>
                      <a:lnTo>
                        <a:pt x="271061" y="2333542"/>
                      </a:lnTo>
                      <a:lnTo>
                        <a:pt x="150184" y="2124176"/>
                      </a:lnTo>
                      <a:lnTo>
                        <a:pt x="382011" y="1929660"/>
                      </a:lnTo>
                      <a:cubicBezTo>
                        <a:pt x="322301" y="1779122"/>
                        <a:pt x="293890" y="1617995"/>
                        <a:pt x="298512" y="1456114"/>
                      </a:cubicBezTo>
                      <a:lnTo>
                        <a:pt x="14137" y="1352617"/>
                      </a:lnTo>
                      <a:lnTo>
                        <a:pt x="56117" y="1114535"/>
                      </a:lnTo>
                      <a:lnTo>
                        <a:pt x="358740" y="1114543"/>
                      </a:lnTo>
                      <a:cubicBezTo>
                        <a:pt x="409764" y="960843"/>
                        <a:pt x="491570" y="819151"/>
                        <a:pt x="599166" y="698113"/>
                      </a:cubicBezTo>
                      <a:lnTo>
                        <a:pt x="447848" y="436038"/>
                      </a:lnTo>
                      <a:lnTo>
                        <a:pt x="633043" y="280641"/>
                      </a:lnTo>
                      <a:lnTo>
                        <a:pt x="864860" y="475169"/>
                      </a:lnTo>
                      <a:cubicBezTo>
                        <a:pt x="1002743" y="390226"/>
                        <a:pt x="1156488" y="334267"/>
                        <a:pt x="1316713" y="310708"/>
                      </a:cubicBezTo>
                      <a:lnTo>
                        <a:pt x="1369255" y="12681"/>
                      </a:lnTo>
                      <a:lnTo>
                        <a:pt x="1611011" y="12681"/>
                      </a:lnTo>
                      <a:lnTo>
                        <a:pt x="1663553" y="310708"/>
                      </a:lnTo>
                      <a:cubicBezTo>
                        <a:pt x="1823778" y="334267"/>
                        <a:pt x="1977523" y="390226"/>
                        <a:pt x="2115406" y="475169"/>
                      </a:cubicBezTo>
                      <a:close/>
                    </a:path>
                  </a:pathLst>
                </a:custGeom>
                <a:solidFill>
                  <a:srgbClr val="BD758A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70286" tIns="769233" rIns="670286" bIns="821355" numCol="1" spcCol="1270" anchor="ctr" anchorCtr="0">
                  <a:noAutofit/>
                </a:bodyPr>
                <a:lstStyle/>
                <a:p>
                  <a:pPr lvl="0" algn="ctr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5600" kern="1200" dirty="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868168" y="2373652"/>
                  <a:ext cx="913007" cy="9130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9225960" y="2116262"/>
                <a:ext cx="1425694" cy="1425694"/>
                <a:chOff x="602996" y="2118005"/>
                <a:chExt cx="1425694" cy="1425694"/>
              </a:xfrm>
            </p:grpSpPr>
            <p:sp>
              <p:nvSpPr>
                <p:cNvPr id="26" name="Freeform 25"/>
                <p:cNvSpPr/>
                <p:nvPr/>
              </p:nvSpPr>
              <p:spPr>
                <a:xfrm>
                  <a:off x="602996" y="2118005"/>
                  <a:ext cx="1425694" cy="1425694"/>
                </a:xfrm>
                <a:custGeom>
                  <a:avLst/>
                  <a:gdLst>
                    <a:gd name="connsiteX0" fmla="*/ 2115406 w 2980266"/>
                    <a:gd name="connsiteY0" fmla="*/ 475169 h 2980266"/>
                    <a:gd name="connsiteX1" fmla="*/ 2347223 w 2980266"/>
                    <a:gd name="connsiteY1" fmla="*/ 280641 h 2980266"/>
                    <a:gd name="connsiteX2" fmla="*/ 2532418 w 2980266"/>
                    <a:gd name="connsiteY2" fmla="*/ 436038 h 2980266"/>
                    <a:gd name="connsiteX3" fmla="*/ 2381100 w 2980266"/>
                    <a:gd name="connsiteY3" fmla="*/ 698113 h 2980266"/>
                    <a:gd name="connsiteX4" fmla="*/ 2621526 w 2980266"/>
                    <a:gd name="connsiteY4" fmla="*/ 1114543 h 2980266"/>
                    <a:gd name="connsiteX5" fmla="*/ 2924149 w 2980266"/>
                    <a:gd name="connsiteY5" fmla="*/ 1114535 h 2980266"/>
                    <a:gd name="connsiteX6" fmla="*/ 2966129 w 2980266"/>
                    <a:gd name="connsiteY6" fmla="*/ 1352617 h 2980266"/>
                    <a:gd name="connsiteX7" fmla="*/ 2681754 w 2980266"/>
                    <a:gd name="connsiteY7" fmla="*/ 1456113 h 2980266"/>
                    <a:gd name="connsiteX8" fmla="*/ 2598255 w 2980266"/>
                    <a:gd name="connsiteY8" fmla="*/ 1929659 h 2980266"/>
                    <a:gd name="connsiteX9" fmla="*/ 2830082 w 2980266"/>
                    <a:gd name="connsiteY9" fmla="*/ 2124176 h 2980266"/>
                    <a:gd name="connsiteX10" fmla="*/ 2709205 w 2980266"/>
                    <a:gd name="connsiteY10" fmla="*/ 2333542 h 2980266"/>
                    <a:gd name="connsiteX11" fmla="*/ 2424835 w 2980266"/>
                    <a:gd name="connsiteY11" fmla="*/ 2230031 h 2980266"/>
                    <a:gd name="connsiteX12" fmla="*/ 2056481 w 2980266"/>
                    <a:gd name="connsiteY12" fmla="*/ 2539116 h 2980266"/>
                    <a:gd name="connsiteX13" fmla="*/ 2109039 w 2980266"/>
                    <a:gd name="connsiteY13" fmla="*/ 2837141 h 2980266"/>
                    <a:gd name="connsiteX14" fmla="*/ 1881863 w 2980266"/>
                    <a:gd name="connsiteY14" fmla="*/ 2919826 h 2980266"/>
                    <a:gd name="connsiteX15" fmla="*/ 1730559 w 2980266"/>
                    <a:gd name="connsiteY15" fmla="*/ 2657743 h 2980266"/>
                    <a:gd name="connsiteX16" fmla="*/ 1249707 w 2980266"/>
                    <a:gd name="connsiteY16" fmla="*/ 2657743 h 2980266"/>
                    <a:gd name="connsiteX17" fmla="*/ 1098403 w 2980266"/>
                    <a:gd name="connsiteY17" fmla="*/ 2919826 h 2980266"/>
                    <a:gd name="connsiteX18" fmla="*/ 871227 w 2980266"/>
                    <a:gd name="connsiteY18" fmla="*/ 2837141 h 2980266"/>
                    <a:gd name="connsiteX19" fmla="*/ 923785 w 2980266"/>
                    <a:gd name="connsiteY19" fmla="*/ 2539117 h 2980266"/>
                    <a:gd name="connsiteX20" fmla="*/ 555431 w 2980266"/>
                    <a:gd name="connsiteY20" fmla="*/ 2230032 h 2980266"/>
                    <a:gd name="connsiteX21" fmla="*/ 271061 w 2980266"/>
                    <a:gd name="connsiteY21" fmla="*/ 2333542 h 2980266"/>
                    <a:gd name="connsiteX22" fmla="*/ 150184 w 2980266"/>
                    <a:gd name="connsiteY22" fmla="*/ 2124176 h 2980266"/>
                    <a:gd name="connsiteX23" fmla="*/ 382011 w 2980266"/>
                    <a:gd name="connsiteY23" fmla="*/ 1929660 h 2980266"/>
                    <a:gd name="connsiteX24" fmla="*/ 298512 w 2980266"/>
                    <a:gd name="connsiteY24" fmla="*/ 1456114 h 2980266"/>
                    <a:gd name="connsiteX25" fmla="*/ 14137 w 2980266"/>
                    <a:gd name="connsiteY25" fmla="*/ 1352617 h 2980266"/>
                    <a:gd name="connsiteX26" fmla="*/ 56117 w 2980266"/>
                    <a:gd name="connsiteY26" fmla="*/ 1114535 h 2980266"/>
                    <a:gd name="connsiteX27" fmla="*/ 358740 w 2980266"/>
                    <a:gd name="connsiteY27" fmla="*/ 1114543 h 2980266"/>
                    <a:gd name="connsiteX28" fmla="*/ 599166 w 2980266"/>
                    <a:gd name="connsiteY28" fmla="*/ 698113 h 2980266"/>
                    <a:gd name="connsiteX29" fmla="*/ 447848 w 2980266"/>
                    <a:gd name="connsiteY29" fmla="*/ 436038 h 2980266"/>
                    <a:gd name="connsiteX30" fmla="*/ 633043 w 2980266"/>
                    <a:gd name="connsiteY30" fmla="*/ 280641 h 2980266"/>
                    <a:gd name="connsiteX31" fmla="*/ 864860 w 2980266"/>
                    <a:gd name="connsiteY31" fmla="*/ 475169 h 2980266"/>
                    <a:gd name="connsiteX32" fmla="*/ 1316713 w 2980266"/>
                    <a:gd name="connsiteY32" fmla="*/ 310708 h 2980266"/>
                    <a:gd name="connsiteX33" fmla="*/ 1369255 w 2980266"/>
                    <a:gd name="connsiteY33" fmla="*/ 12681 h 2980266"/>
                    <a:gd name="connsiteX34" fmla="*/ 1611011 w 2980266"/>
                    <a:gd name="connsiteY34" fmla="*/ 12681 h 2980266"/>
                    <a:gd name="connsiteX35" fmla="*/ 1663553 w 2980266"/>
                    <a:gd name="connsiteY35" fmla="*/ 310708 h 2980266"/>
                    <a:gd name="connsiteX36" fmla="*/ 2115406 w 2980266"/>
                    <a:gd name="connsiteY36" fmla="*/ 475169 h 298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980266" h="2980266">
                      <a:moveTo>
                        <a:pt x="2115406" y="475169"/>
                      </a:moveTo>
                      <a:lnTo>
                        <a:pt x="2347223" y="280641"/>
                      </a:lnTo>
                      <a:lnTo>
                        <a:pt x="2532418" y="436038"/>
                      </a:lnTo>
                      <a:lnTo>
                        <a:pt x="2381100" y="698113"/>
                      </a:lnTo>
                      <a:cubicBezTo>
                        <a:pt x="2488696" y="819151"/>
                        <a:pt x="2570502" y="960843"/>
                        <a:pt x="2621526" y="1114543"/>
                      </a:cubicBezTo>
                      <a:lnTo>
                        <a:pt x="2924149" y="1114535"/>
                      </a:lnTo>
                      <a:lnTo>
                        <a:pt x="2966129" y="1352617"/>
                      </a:lnTo>
                      <a:lnTo>
                        <a:pt x="2681754" y="1456113"/>
                      </a:lnTo>
                      <a:cubicBezTo>
                        <a:pt x="2686376" y="1617995"/>
                        <a:pt x="2657965" y="1779121"/>
                        <a:pt x="2598255" y="1929659"/>
                      </a:cubicBezTo>
                      <a:lnTo>
                        <a:pt x="2830082" y="2124176"/>
                      </a:lnTo>
                      <a:lnTo>
                        <a:pt x="2709205" y="2333542"/>
                      </a:lnTo>
                      <a:lnTo>
                        <a:pt x="2424835" y="2230031"/>
                      </a:lnTo>
                      <a:cubicBezTo>
                        <a:pt x="2324320" y="2357010"/>
                        <a:pt x="2198986" y="2462178"/>
                        <a:pt x="2056481" y="2539116"/>
                      </a:cubicBezTo>
                      <a:lnTo>
                        <a:pt x="2109039" y="2837141"/>
                      </a:lnTo>
                      <a:lnTo>
                        <a:pt x="1881863" y="2919826"/>
                      </a:lnTo>
                      <a:lnTo>
                        <a:pt x="1730559" y="2657743"/>
                      </a:lnTo>
                      <a:cubicBezTo>
                        <a:pt x="1571939" y="2690405"/>
                        <a:pt x="1408327" y="2690405"/>
                        <a:pt x="1249707" y="2657743"/>
                      </a:cubicBezTo>
                      <a:lnTo>
                        <a:pt x="1098403" y="2919826"/>
                      </a:lnTo>
                      <a:lnTo>
                        <a:pt x="871227" y="2837141"/>
                      </a:lnTo>
                      <a:lnTo>
                        <a:pt x="923785" y="2539117"/>
                      </a:lnTo>
                      <a:cubicBezTo>
                        <a:pt x="781280" y="2462179"/>
                        <a:pt x="655947" y="2357011"/>
                        <a:pt x="555431" y="2230032"/>
                      </a:cubicBezTo>
                      <a:lnTo>
                        <a:pt x="271061" y="2333542"/>
                      </a:lnTo>
                      <a:lnTo>
                        <a:pt x="150184" y="2124176"/>
                      </a:lnTo>
                      <a:lnTo>
                        <a:pt x="382011" y="1929660"/>
                      </a:lnTo>
                      <a:cubicBezTo>
                        <a:pt x="322301" y="1779122"/>
                        <a:pt x="293890" y="1617995"/>
                        <a:pt x="298512" y="1456114"/>
                      </a:cubicBezTo>
                      <a:lnTo>
                        <a:pt x="14137" y="1352617"/>
                      </a:lnTo>
                      <a:lnTo>
                        <a:pt x="56117" y="1114535"/>
                      </a:lnTo>
                      <a:lnTo>
                        <a:pt x="358740" y="1114543"/>
                      </a:lnTo>
                      <a:cubicBezTo>
                        <a:pt x="409764" y="960843"/>
                        <a:pt x="491570" y="819151"/>
                        <a:pt x="599166" y="698113"/>
                      </a:cubicBezTo>
                      <a:lnTo>
                        <a:pt x="447848" y="436038"/>
                      </a:lnTo>
                      <a:lnTo>
                        <a:pt x="633043" y="280641"/>
                      </a:lnTo>
                      <a:lnTo>
                        <a:pt x="864860" y="475169"/>
                      </a:lnTo>
                      <a:cubicBezTo>
                        <a:pt x="1002743" y="390226"/>
                        <a:pt x="1156488" y="334267"/>
                        <a:pt x="1316713" y="310708"/>
                      </a:cubicBezTo>
                      <a:lnTo>
                        <a:pt x="1369255" y="12681"/>
                      </a:lnTo>
                      <a:lnTo>
                        <a:pt x="1611011" y="12681"/>
                      </a:lnTo>
                      <a:lnTo>
                        <a:pt x="1663553" y="310708"/>
                      </a:lnTo>
                      <a:cubicBezTo>
                        <a:pt x="1823778" y="334267"/>
                        <a:pt x="1977523" y="390226"/>
                        <a:pt x="2115406" y="475169"/>
                      </a:cubicBezTo>
                      <a:close/>
                    </a:path>
                  </a:pathLst>
                </a:custGeom>
                <a:solidFill>
                  <a:srgbClr val="BD758A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670286" tIns="769233" rIns="670286" bIns="821355" numCol="1" spcCol="1270" anchor="ctr" anchorCtr="0">
                  <a:noAutofit/>
                </a:bodyPr>
                <a:lstStyle/>
                <a:p>
                  <a:pPr lvl="0" algn="ctr" defTabSz="2489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5600" kern="1200" dirty="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868168" y="2373652"/>
                  <a:ext cx="913007" cy="9130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8" name="Circular Arrow 27"/>
            <p:cNvSpPr/>
            <p:nvPr/>
          </p:nvSpPr>
          <p:spPr>
            <a:xfrm rot="16200000">
              <a:off x="2084312" y="1962149"/>
              <a:ext cx="2695575" cy="2276475"/>
            </a:xfrm>
            <a:prstGeom prst="circularArrow">
              <a:avLst>
                <a:gd name="adj1" fmla="val 4878"/>
                <a:gd name="adj2" fmla="val 468028"/>
                <a:gd name="adj3" fmla="val 3224359"/>
                <a:gd name="adj4" fmla="val 17411821"/>
                <a:gd name="adj5" fmla="val 5691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ircular Arrow 29"/>
            <p:cNvSpPr/>
            <p:nvPr/>
          </p:nvSpPr>
          <p:spPr>
            <a:xfrm rot="16200000">
              <a:off x="6259534" y="2035788"/>
              <a:ext cx="2842854" cy="2276475"/>
            </a:xfrm>
            <a:prstGeom prst="circularArrow">
              <a:avLst>
                <a:gd name="adj1" fmla="val 4878"/>
                <a:gd name="adj2" fmla="val 468028"/>
                <a:gd name="adj3" fmla="val 3224359"/>
                <a:gd name="adj4" fmla="val 17438648"/>
                <a:gd name="adj5" fmla="val 5691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31" name="Circular Arrow 30"/>
          <p:cNvSpPr/>
          <p:nvPr/>
        </p:nvSpPr>
        <p:spPr>
          <a:xfrm rot="16200000" flipH="1">
            <a:off x="8443663" y="618228"/>
            <a:ext cx="2771773" cy="2276475"/>
          </a:xfrm>
          <a:prstGeom prst="circularArrow">
            <a:avLst>
              <a:gd name="adj1" fmla="val 4878"/>
              <a:gd name="adj2" fmla="val 468028"/>
              <a:gd name="adj3" fmla="val 3224359"/>
              <a:gd name="adj4" fmla="val 17840748"/>
              <a:gd name="adj5" fmla="val 569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6" y="1808700"/>
            <a:ext cx="584542" cy="58715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12" y="1792187"/>
            <a:ext cx="447675" cy="5230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74" y="1792187"/>
            <a:ext cx="515248" cy="5152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74" y="1804406"/>
            <a:ext cx="565565" cy="5655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69" y="1857186"/>
            <a:ext cx="460003" cy="46000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133435" y="39777"/>
            <a:ext cx="27861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Infographic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79858" y="553072"/>
            <a:ext cx="39929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38037" y="3659985"/>
            <a:ext cx="1589058" cy="2356966"/>
            <a:chOff x="448384" y="3890918"/>
            <a:chExt cx="1589058" cy="2356966"/>
          </a:xfrm>
        </p:grpSpPr>
        <p:sp>
          <p:nvSpPr>
            <p:cNvPr id="42" name="Rounded Rectangle 41"/>
            <p:cNvSpPr/>
            <p:nvPr/>
          </p:nvSpPr>
          <p:spPr>
            <a:xfrm>
              <a:off x="448384" y="4148556"/>
              <a:ext cx="1529310" cy="2099328"/>
            </a:xfrm>
            <a:prstGeom prst="roundRect">
              <a:avLst>
                <a:gd name="adj" fmla="val 15461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00192" y="3890918"/>
              <a:ext cx="1425694" cy="414382"/>
            </a:xfrm>
            <a:prstGeom prst="roundRect">
              <a:avLst/>
            </a:prstGeom>
            <a:solidFill>
              <a:srgbClr val="E5A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7202" y="3906572"/>
              <a:ext cx="119167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09908" y="4621373"/>
              <a:ext cx="1527534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200" dirty="0"/>
                <a:t>Syxsense Manage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therefore, </a:t>
              </a:r>
              <a:r>
                <a:rPr lang="en-US" sz="1200" dirty="0" smtClean="0"/>
                <a:t>becomes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 IT managers' </a:t>
              </a:r>
              <a:endParaRPr lang="en-US" sz="1200" dirty="0" smtClean="0"/>
            </a:p>
            <a:p>
              <a:r>
                <a:rPr lang="en-US" sz="1200" dirty="0" smtClean="0"/>
                <a:t>endpoint </a:t>
              </a:r>
              <a:r>
                <a:rPr lang="en-US" sz="1200" dirty="0"/>
                <a:t>everything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allowing </a:t>
              </a:r>
              <a:r>
                <a:rPr lang="en-US" sz="1200" dirty="0"/>
                <a:t>them to see </a:t>
              </a:r>
              <a:endParaRPr lang="en-US" sz="1200" dirty="0" smtClean="0"/>
            </a:p>
            <a:p>
              <a:r>
                <a:rPr lang="en-US" sz="1200" dirty="0" smtClean="0"/>
                <a:t>and </a:t>
              </a:r>
              <a:r>
                <a:rPr lang="en-US" sz="1200" dirty="0"/>
                <a:t>manage all </a:t>
              </a:r>
              <a:endParaRPr lang="en-US" sz="1200" dirty="0" smtClean="0"/>
            </a:p>
            <a:p>
              <a:r>
                <a:rPr lang="en-US" sz="1200" dirty="0" smtClean="0"/>
                <a:t>endpoints</a:t>
              </a:r>
              <a:endParaRPr lang="en-US" sz="20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364633" y="3675639"/>
            <a:ext cx="1589058" cy="2356966"/>
            <a:chOff x="448384" y="3890918"/>
            <a:chExt cx="1589058" cy="2356966"/>
          </a:xfrm>
        </p:grpSpPr>
        <p:sp>
          <p:nvSpPr>
            <p:cNvPr id="48" name="Rounded Rectangle 47"/>
            <p:cNvSpPr/>
            <p:nvPr/>
          </p:nvSpPr>
          <p:spPr>
            <a:xfrm>
              <a:off x="448384" y="4148556"/>
              <a:ext cx="1529310" cy="2099328"/>
            </a:xfrm>
            <a:prstGeom prst="roundRect">
              <a:avLst>
                <a:gd name="adj" fmla="val 15461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00192" y="3890918"/>
              <a:ext cx="1425694" cy="414382"/>
            </a:xfrm>
            <a:prstGeom prst="roundRect">
              <a:avLst/>
            </a:prstGeom>
            <a:solidFill>
              <a:srgbClr val="BE4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17202" y="3906572"/>
              <a:ext cx="119167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09908" y="4621373"/>
              <a:ext cx="1527534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200" dirty="0"/>
                <a:t>Syxsense Manage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therefore, </a:t>
              </a:r>
              <a:r>
                <a:rPr lang="en-US" sz="1200" dirty="0" smtClean="0"/>
                <a:t>becomes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 IT managers' </a:t>
              </a:r>
              <a:endParaRPr lang="en-US" sz="1200" dirty="0" smtClean="0"/>
            </a:p>
            <a:p>
              <a:r>
                <a:rPr lang="en-US" sz="1200" dirty="0" smtClean="0"/>
                <a:t>endpoint </a:t>
              </a:r>
              <a:r>
                <a:rPr lang="en-US" sz="1200" dirty="0"/>
                <a:t>everything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allowing </a:t>
              </a:r>
              <a:r>
                <a:rPr lang="en-US" sz="1200" dirty="0"/>
                <a:t>them to see </a:t>
              </a:r>
              <a:endParaRPr lang="en-US" sz="1200" dirty="0" smtClean="0"/>
            </a:p>
            <a:p>
              <a:r>
                <a:rPr lang="en-US" sz="1200" dirty="0" smtClean="0"/>
                <a:t>and </a:t>
              </a:r>
              <a:r>
                <a:rPr lang="en-US" sz="1200" dirty="0"/>
                <a:t>manage all </a:t>
              </a:r>
              <a:endParaRPr lang="en-US" sz="1200" dirty="0" smtClean="0"/>
            </a:p>
            <a:p>
              <a:r>
                <a:rPr lang="en-US" sz="1200" dirty="0" smtClean="0"/>
                <a:t>endpoints</a:t>
              </a:r>
              <a:endParaRPr lang="en-US" sz="20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631861" y="3617548"/>
            <a:ext cx="1589058" cy="2356966"/>
            <a:chOff x="448384" y="3890918"/>
            <a:chExt cx="1589058" cy="2356966"/>
          </a:xfrm>
        </p:grpSpPr>
        <p:sp>
          <p:nvSpPr>
            <p:cNvPr id="53" name="Rounded Rectangle 52"/>
            <p:cNvSpPr/>
            <p:nvPr/>
          </p:nvSpPr>
          <p:spPr>
            <a:xfrm>
              <a:off x="448384" y="4148556"/>
              <a:ext cx="1529310" cy="2099328"/>
            </a:xfrm>
            <a:prstGeom prst="roundRect">
              <a:avLst>
                <a:gd name="adj" fmla="val 15461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00192" y="3890918"/>
              <a:ext cx="1425694" cy="414382"/>
            </a:xfrm>
            <a:prstGeom prst="roundRect">
              <a:avLst/>
            </a:prstGeom>
            <a:solidFill>
              <a:srgbClr val="BD7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17202" y="3906572"/>
              <a:ext cx="119167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09908" y="4621373"/>
              <a:ext cx="1527534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200" dirty="0"/>
                <a:t>Syxsense Manage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therefore, </a:t>
              </a:r>
              <a:r>
                <a:rPr lang="en-US" sz="1200" dirty="0" smtClean="0"/>
                <a:t>becomes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 IT managers' </a:t>
              </a:r>
              <a:endParaRPr lang="en-US" sz="1200" dirty="0" smtClean="0"/>
            </a:p>
            <a:p>
              <a:r>
                <a:rPr lang="en-US" sz="1200" dirty="0" smtClean="0"/>
                <a:t>endpoint </a:t>
              </a:r>
              <a:r>
                <a:rPr lang="en-US" sz="1200" dirty="0"/>
                <a:t>everything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allowing </a:t>
              </a:r>
              <a:r>
                <a:rPr lang="en-US" sz="1200" dirty="0"/>
                <a:t>them to see </a:t>
              </a:r>
              <a:endParaRPr lang="en-US" sz="1200" dirty="0" smtClean="0"/>
            </a:p>
            <a:p>
              <a:r>
                <a:rPr lang="en-US" sz="1200" dirty="0" smtClean="0"/>
                <a:t>and </a:t>
              </a:r>
              <a:r>
                <a:rPr lang="en-US" sz="1200" dirty="0"/>
                <a:t>manage all </a:t>
              </a:r>
              <a:endParaRPr lang="en-US" sz="1200" dirty="0" smtClean="0"/>
            </a:p>
            <a:p>
              <a:r>
                <a:rPr lang="en-US" sz="1200" dirty="0" smtClean="0"/>
                <a:t>endpoints</a:t>
              </a:r>
              <a:endParaRPr lang="en-US" sz="20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899089" y="3559457"/>
            <a:ext cx="1589058" cy="2356966"/>
            <a:chOff x="448384" y="3890918"/>
            <a:chExt cx="1589058" cy="2356966"/>
          </a:xfrm>
        </p:grpSpPr>
        <p:sp>
          <p:nvSpPr>
            <p:cNvPr id="58" name="Rounded Rectangle 57"/>
            <p:cNvSpPr/>
            <p:nvPr/>
          </p:nvSpPr>
          <p:spPr>
            <a:xfrm>
              <a:off x="448384" y="4148556"/>
              <a:ext cx="1529310" cy="2099328"/>
            </a:xfrm>
            <a:prstGeom prst="roundRect">
              <a:avLst>
                <a:gd name="adj" fmla="val 15461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00192" y="3890918"/>
              <a:ext cx="1425694" cy="414382"/>
            </a:xfrm>
            <a:prstGeom prst="roundRect">
              <a:avLst/>
            </a:prstGeom>
            <a:solidFill>
              <a:srgbClr val="B24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17202" y="3906572"/>
              <a:ext cx="119167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09908" y="4621373"/>
              <a:ext cx="1527534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200" dirty="0"/>
                <a:t>Syxsense Manage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therefore, </a:t>
              </a:r>
              <a:r>
                <a:rPr lang="en-US" sz="1200" dirty="0" smtClean="0"/>
                <a:t>becomes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 IT managers' </a:t>
              </a:r>
              <a:endParaRPr lang="en-US" sz="1200" dirty="0" smtClean="0"/>
            </a:p>
            <a:p>
              <a:r>
                <a:rPr lang="en-US" sz="1200" dirty="0" smtClean="0"/>
                <a:t>endpoint </a:t>
              </a:r>
              <a:r>
                <a:rPr lang="en-US" sz="1200" dirty="0"/>
                <a:t>everything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allowing </a:t>
              </a:r>
              <a:r>
                <a:rPr lang="en-US" sz="1200" dirty="0"/>
                <a:t>them to see </a:t>
              </a:r>
              <a:endParaRPr lang="en-US" sz="1200" dirty="0" smtClean="0"/>
            </a:p>
            <a:p>
              <a:r>
                <a:rPr lang="en-US" sz="1200" dirty="0" smtClean="0"/>
                <a:t>and </a:t>
              </a:r>
              <a:r>
                <a:rPr lang="en-US" sz="1200" dirty="0"/>
                <a:t>manage all </a:t>
              </a:r>
              <a:endParaRPr lang="en-US" sz="1200" dirty="0" smtClean="0"/>
            </a:p>
            <a:p>
              <a:r>
                <a:rPr lang="en-US" sz="1200" dirty="0" smtClean="0"/>
                <a:t>endpoints</a:t>
              </a:r>
              <a:endParaRPr lang="en-US" sz="20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166317" y="3577406"/>
            <a:ext cx="1589058" cy="2356966"/>
            <a:chOff x="448384" y="3890918"/>
            <a:chExt cx="1589058" cy="2356966"/>
          </a:xfrm>
        </p:grpSpPr>
        <p:sp>
          <p:nvSpPr>
            <p:cNvPr id="63" name="Rounded Rectangle 62"/>
            <p:cNvSpPr/>
            <p:nvPr/>
          </p:nvSpPr>
          <p:spPr>
            <a:xfrm>
              <a:off x="448384" y="4148556"/>
              <a:ext cx="1529310" cy="2099328"/>
            </a:xfrm>
            <a:prstGeom prst="roundRect">
              <a:avLst>
                <a:gd name="adj" fmla="val 15461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0192" y="3890918"/>
              <a:ext cx="1425694" cy="414382"/>
            </a:xfrm>
            <a:prstGeom prst="roundRect">
              <a:avLst/>
            </a:prstGeom>
            <a:solidFill>
              <a:srgbClr val="7D3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7202" y="3906572"/>
              <a:ext cx="119167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Something Here</a:t>
              </a:r>
              <a:endPara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09908" y="4621373"/>
              <a:ext cx="1527534" cy="138499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200" dirty="0"/>
                <a:t>Syxsense Manage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therefore, </a:t>
              </a:r>
              <a:r>
                <a:rPr lang="en-US" sz="1200" dirty="0" smtClean="0"/>
                <a:t>becomes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the IT managers' </a:t>
              </a:r>
              <a:endParaRPr lang="en-US" sz="1200" dirty="0" smtClean="0"/>
            </a:p>
            <a:p>
              <a:r>
                <a:rPr lang="en-US" sz="1200" dirty="0" smtClean="0"/>
                <a:t>endpoint </a:t>
              </a:r>
              <a:r>
                <a:rPr lang="en-US" sz="1200" dirty="0"/>
                <a:t>everything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allowing </a:t>
              </a:r>
              <a:r>
                <a:rPr lang="en-US" sz="1200" dirty="0"/>
                <a:t>them to see </a:t>
              </a:r>
              <a:endParaRPr lang="en-US" sz="1200" dirty="0" smtClean="0"/>
            </a:p>
            <a:p>
              <a:r>
                <a:rPr lang="en-US" sz="1200" dirty="0" smtClean="0"/>
                <a:t>and </a:t>
              </a:r>
              <a:r>
                <a:rPr lang="en-US" sz="1200" dirty="0"/>
                <a:t>manage all </a:t>
              </a:r>
              <a:endParaRPr lang="en-US" sz="1200" dirty="0" smtClean="0"/>
            </a:p>
            <a:p>
              <a:r>
                <a:rPr lang="en-US" sz="1200" dirty="0" smtClean="0"/>
                <a:t>endpoints</a:t>
              </a:r>
              <a:endParaRPr lang="en-US" sz="20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2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H="1">
            <a:off x="5341053" y="3407564"/>
            <a:ext cx="21579" cy="1618593"/>
          </a:xfrm>
          <a:prstGeom prst="line">
            <a:avLst/>
          </a:prstGeom>
          <a:ln w="28575">
            <a:solidFill>
              <a:srgbClr val="BD758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38" y="0"/>
            <a:ext cx="1100138" cy="11514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B2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399" y="6381966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604760" y="1588348"/>
            <a:ext cx="2703528" cy="3237186"/>
          </a:xfrm>
          <a:prstGeom prst="blockArc">
            <a:avLst>
              <a:gd name="adj1" fmla="val 10826902"/>
              <a:gd name="adj2" fmla="val 88596"/>
              <a:gd name="adj3" fmla="val 31256"/>
            </a:avLst>
          </a:prstGeom>
          <a:solidFill>
            <a:srgbClr val="D56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33814" y="3181351"/>
            <a:ext cx="10195754" cy="342674"/>
            <a:chOff x="533814" y="3181351"/>
            <a:chExt cx="10195754" cy="342674"/>
          </a:xfrm>
        </p:grpSpPr>
        <p:grpSp>
          <p:nvGrpSpPr>
            <p:cNvPr id="77" name="Group 76"/>
            <p:cNvGrpSpPr/>
            <p:nvPr/>
          </p:nvGrpSpPr>
          <p:grpSpPr>
            <a:xfrm rot="10800000">
              <a:off x="9901170" y="3285346"/>
              <a:ext cx="828398" cy="142875"/>
              <a:chOff x="1936640" y="4424362"/>
              <a:chExt cx="828398" cy="142875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1970941" y="4476750"/>
                <a:ext cx="794097" cy="190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/>
              <p:nvPr/>
            </p:nvSpPr>
            <p:spPr>
              <a:xfrm flipH="1">
                <a:off x="1936640" y="4424362"/>
                <a:ext cx="68602" cy="14287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33814" y="3259829"/>
              <a:ext cx="734347" cy="102481"/>
              <a:chOff x="1954797" y="4424362"/>
              <a:chExt cx="810241" cy="80921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1970941" y="4476750"/>
                <a:ext cx="794097" cy="190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 flipH="1">
                <a:off x="1954797" y="4424362"/>
                <a:ext cx="50444" cy="80921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flipV="1">
              <a:off x="1200150" y="3181351"/>
              <a:ext cx="4314825" cy="342674"/>
              <a:chOff x="1304926" y="2844804"/>
              <a:chExt cx="6010142" cy="436486"/>
            </a:xfrm>
          </p:grpSpPr>
          <p:grpSp>
            <p:nvGrpSpPr>
              <p:cNvPr id="12" name="Group 11"/>
              <p:cNvGrpSpPr/>
              <p:nvPr/>
            </p:nvGrpSpPr>
            <p:grpSpPr>
              <a:xfrm rot="10800000" flipV="1">
                <a:off x="1304926" y="2952750"/>
                <a:ext cx="653899" cy="228601"/>
                <a:chOff x="7153276" y="2545556"/>
                <a:chExt cx="1695449" cy="216694"/>
              </a:xfrm>
            </p:grpSpPr>
            <p:sp>
              <p:nvSpPr>
                <p:cNvPr id="9" name="Pentagon 8"/>
                <p:cNvSpPr/>
                <p:nvPr/>
              </p:nvSpPr>
              <p:spPr>
                <a:xfrm flipV="1">
                  <a:off x="7248526" y="2545556"/>
                  <a:ext cx="1600199" cy="216694"/>
                </a:xfrm>
                <a:prstGeom prst="homePlate">
                  <a:avLst>
                    <a:gd name="adj" fmla="val 36030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Chevron 10"/>
                <p:cNvSpPr/>
                <p:nvPr/>
              </p:nvSpPr>
              <p:spPr>
                <a:xfrm>
                  <a:off x="7153276" y="2545556"/>
                  <a:ext cx="1495424" cy="216694"/>
                </a:xfrm>
                <a:prstGeom prst="chevron">
                  <a:avLst>
                    <a:gd name="adj" fmla="val 13158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flipV="1">
                <a:off x="2591614" y="2943529"/>
                <a:ext cx="653899" cy="228601"/>
                <a:chOff x="7153276" y="2545556"/>
                <a:chExt cx="1695449" cy="216694"/>
              </a:xfrm>
            </p:grpSpPr>
            <p:sp>
              <p:nvSpPr>
                <p:cNvPr id="14" name="Pentagon 13"/>
                <p:cNvSpPr/>
                <p:nvPr/>
              </p:nvSpPr>
              <p:spPr>
                <a:xfrm flipV="1">
                  <a:off x="7248526" y="2545556"/>
                  <a:ext cx="1600199" cy="216694"/>
                </a:xfrm>
                <a:prstGeom prst="homePlate">
                  <a:avLst>
                    <a:gd name="adj" fmla="val 36030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Chevron 14"/>
                <p:cNvSpPr/>
                <p:nvPr/>
              </p:nvSpPr>
              <p:spPr>
                <a:xfrm>
                  <a:off x="7153276" y="2545556"/>
                  <a:ext cx="1495424" cy="216694"/>
                </a:xfrm>
                <a:prstGeom prst="chevron">
                  <a:avLst>
                    <a:gd name="adj" fmla="val 13158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0800000" flipV="1">
                <a:off x="3667897" y="2952750"/>
                <a:ext cx="653899" cy="228601"/>
                <a:chOff x="7153276" y="2545556"/>
                <a:chExt cx="1695449" cy="216694"/>
              </a:xfrm>
            </p:grpSpPr>
            <p:sp>
              <p:nvSpPr>
                <p:cNvPr id="17" name="Pentagon 16"/>
                <p:cNvSpPr/>
                <p:nvPr/>
              </p:nvSpPr>
              <p:spPr>
                <a:xfrm flipV="1">
                  <a:off x="7248526" y="2545556"/>
                  <a:ext cx="1600199" cy="216694"/>
                </a:xfrm>
                <a:prstGeom prst="homePlate">
                  <a:avLst>
                    <a:gd name="adj" fmla="val 36030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Chevron 17"/>
                <p:cNvSpPr/>
                <p:nvPr/>
              </p:nvSpPr>
              <p:spPr>
                <a:xfrm>
                  <a:off x="7153276" y="2545556"/>
                  <a:ext cx="1495424" cy="216694"/>
                </a:xfrm>
                <a:prstGeom prst="chevron">
                  <a:avLst>
                    <a:gd name="adj" fmla="val 13158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flipV="1">
                <a:off x="5017335" y="2952750"/>
                <a:ext cx="653899" cy="228601"/>
                <a:chOff x="7153276" y="2545556"/>
                <a:chExt cx="1695449" cy="216694"/>
              </a:xfrm>
            </p:grpSpPr>
            <p:sp>
              <p:nvSpPr>
                <p:cNvPr id="20" name="Pentagon 19"/>
                <p:cNvSpPr/>
                <p:nvPr/>
              </p:nvSpPr>
              <p:spPr>
                <a:xfrm flipV="1">
                  <a:off x="7248526" y="2545556"/>
                  <a:ext cx="1600199" cy="216694"/>
                </a:xfrm>
                <a:prstGeom prst="homePlate">
                  <a:avLst>
                    <a:gd name="adj" fmla="val 36030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Chevron 20"/>
                <p:cNvSpPr/>
                <p:nvPr/>
              </p:nvSpPr>
              <p:spPr>
                <a:xfrm>
                  <a:off x="7153276" y="2545556"/>
                  <a:ext cx="1495424" cy="216694"/>
                </a:xfrm>
                <a:prstGeom prst="chevron">
                  <a:avLst>
                    <a:gd name="adj" fmla="val 13158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10800000" flipV="1">
                <a:off x="6041939" y="2952750"/>
                <a:ext cx="653899" cy="228601"/>
                <a:chOff x="7153276" y="2545556"/>
                <a:chExt cx="1695449" cy="216694"/>
              </a:xfrm>
            </p:grpSpPr>
            <p:sp>
              <p:nvSpPr>
                <p:cNvPr id="23" name="Pentagon 22"/>
                <p:cNvSpPr/>
                <p:nvPr/>
              </p:nvSpPr>
              <p:spPr>
                <a:xfrm flipV="1">
                  <a:off x="7248526" y="2545556"/>
                  <a:ext cx="1600199" cy="216694"/>
                </a:xfrm>
                <a:prstGeom prst="homePlate">
                  <a:avLst>
                    <a:gd name="adj" fmla="val 36030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Chevron 23"/>
                <p:cNvSpPr/>
                <p:nvPr/>
              </p:nvSpPr>
              <p:spPr>
                <a:xfrm>
                  <a:off x="7153276" y="2545556"/>
                  <a:ext cx="1495424" cy="216694"/>
                </a:xfrm>
                <a:prstGeom prst="chevron">
                  <a:avLst>
                    <a:gd name="adj" fmla="val 13158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2035970" y="2854025"/>
                <a:ext cx="438151" cy="426050"/>
                <a:chOff x="4143374" y="1885950"/>
                <a:chExt cx="895351" cy="870622"/>
              </a:xfrm>
            </p:grpSpPr>
            <p:sp>
              <p:nvSpPr>
                <p:cNvPr id="25" name="Donut 24"/>
                <p:cNvSpPr/>
                <p:nvPr/>
              </p:nvSpPr>
              <p:spPr>
                <a:xfrm>
                  <a:off x="4143374" y="1885950"/>
                  <a:ext cx="895351" cy="870622"/>
                </a:xfrm>
                <a:prstGeom prst="donut">
                  <a:avLst>
                    <a:gd name="adj" fmla="val 12409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" name="Oval 1"/>
                <p:cNvSpPr/>
                <p:nvPr/>
              </p:nvSpPr>
              <p:spPr>
                <a:xfrm>
                  <a:off x="4338638" y="2068850"/>
                  <a:ext cx="504821" cy="504821"/>
                </a:xfrm>
                <a:prstGeom prst="ellipse">
                  <a:avLst/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450490" y="2855240"/>
                <a:ext cx="438151" cy="426050"/>
                <a:chOff x="4143374" y="1885950"/>
                <a:chExt cx="895351" cy="870622"/>
              </a:xfrm>
            </p:grpSpPr>
            <p:sp>
              <p:nvSpPr>
                <p:cNvPr id="27" name="Donut 26"/>
                <p:cNvSpPr/>
                <p:nvPr/>
              </p:nvSpPr>
              <p:spPr>
                <a:xfrm>
                  <a:off x="4143374" y="1885950"/>
                  <a:ext cx="895351" cy="870622"/>
                </a:xfrm>
                <a:prstGeom prst="donut">
                  <a:avLst>
                    <a:gd name="adj" fmla="val 12409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338638" y="2068850"/>
                  <a:ext cx="504821" cy="504821"/>
                </a:xfrm>
                <a:prstGeom prst="ellipse">
                  <a:avLst/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876917" y="2844804"/>
                <a:ext cx="438151" cy="426050"/>
                <a:chOff x="4143374" y="1885950"/>
                <a:chExt cx="895351" cy="870622"/>
              </a:xfrm>
            </p:grpSpPr>
            <p:sp>
              <p:nvSpPr>
                <p:cNvPr id="30" name="Donut 29"/>
                <p:cNvSpPr/>
                <p:nvPr/>
              </p:nvSpPr>
              <p:spPr>
                <a:xfrm>
                  <a:off x="4143374" y="1885950"/>
                  <a:ext cx="895351" cy="870622"/>
                </a:xfrm>
                <a:prstGeom prst="donut">
                  <a:avLst>
                    <a:gd name="adj" fmla="val 12409"/>
                  </a:avLst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338638" y="2068850"/>
                  <a:ext cx="504821" cy="504821"/>
                </a:xfrm>
                <a:prstGeom prst="ellipse">
                  <a:avLst/>
                </a:prstGeom>
                <a:solidFill>
                  <a:srgbClr val="BD75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9063387" y="3197769"/>
              <a:ext cx="318803" cy="309998"/>
              <a:chOff x="4143374" y="1885950"/>
              <a:chExt cx="895351" cy="870622"/>
            </a:xfrm>
          </p:grpSpPr>
          <p:sp>
            <p:nvSpPr>
              <p:cNvPr id="33" name="Donut 32"/>
              <p:cNvSpPr/>
              <p:nvPr/>
            </p:nvSpPr>
            <p:spPr>
              <a:xfrm>
                <a:off x="4143374" y="1885950"/>
                <a:ext cx="895351" cy="870622"/>
              </a:xfrm>
              <a:prstGeom prst="donut">
                <a:avLst>
                  <a:gd name="adj" fmla="val 12409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338638" y="2068850"/>
                <a:ext cx="504821" cy="504821"/>
              </a:xfrm>
              <a:prstGeom prst="ellipse">
                <a:avLst/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flipV="1">
              <a:off x="5664437" y="3259811"/>
              <a:ext cx="490385" cy="171437"/>
              <a:chOff x="7153276" y="2545556"/>
              <a:chExt cx="1695449" cy="216694"/>
            </a:xfrm>
          </p:grpSpPr>
          <p:sp>
            <p:nvSpPr>
              <p:cNvPr id="36" name="Pentagon 35"/>
              <p:cNvSpPr/>
              <p:nvPr/>
            </p:nvSpPr>
            <p:spPr>
              <a:xfrm flipV="1">
                <a:off x="7248526" y="2545556"/>
                <a:ext cx="1600199" cy="216694"/>
              </a:xfrm>
              <a:prstGeom prst="homePlate">
                <a:avLst>
                  <a:gd name="adj" fmla="val 36030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hevron 36"/>
              <p:cNvSpPr/>
              <p:nvPr/>
            </p:nvSpPr>
            <p:spPr>
              <a:xfrm>
                <a:off x="7153276" y="2545556"/>
                <a:ext cx="1495424" cy="216694"/>
              </a:xfrm>
              <a:prstGeom prst="chevron">
                <a:avLst>
                  <a:gd name="adj" fmla="val 13158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121512" y="3206941"/>
              <a:ext cx="318803" cy="309998"/>
              <a:chOff x="4143374" y="1885950"/>
              <a:chExt cx="895351" cy="870622"/>
            </a:xfrm>
          </p:grpSpPr>
          <p:sp>
            <p:nvSpPr>
              <p:cNvPr id="46" name="Donut 45"/>
              <p:cNvSpPr/>
              <p:nvPr/>
            </p:nvSpPr>
            <p:spPr>
              <a:xfrm>
                <a:off x="4143374" y="1885950"/>
                <a:ext cx="895351" cy="870622"/>
              </a:xfrm>
              <a:prstGeom prst="donut">
                <a:avLst>
                  <a:gd name="adj" fmla="val 12409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338638" y="2068850"/>
                <a:ext cx="504821" cy="504821"/>
              </a:xfrm>
              <a:prstGeom prst="ellipse">
                <a:avLst/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rot="10800000" flipV="1">
              <a:off x="6511052" y="3267050"/>
              <a:ext cx="490385" cy="171437"/>
              <a:chOff x="7153276" y="2545556"/>
              <a:chExt cx="1695449" cy="216694"/>
            </a:xfrm>
          </p:grpSpPr>
          <p:sp>
            <p:nvSpPr>
              <p:cNvPr id="49" name="Pentagon 48"/>
              <p:cNvSpPr/>
              <p:nvPr/>
            </p:nvSpPr>
            <p:spPr>
              <a:xfrm flipV="1">
                <a:off x="7248526" y="2545556"/>
                <a:ext cx="1600199" cy="216694"/>
              </a:xfrm>
              <a:prstGeom prst="homePlate">
                <a:avLst>
                  <a:gd name="adj" fmla="val 36030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hevron 49"/>
              <p:cNvSpPr/>
              <p:nvPr/>
            </p:nvSpPr>
            <p:spPr>
              <a:xfrm>
                <a:off x="7153276" y="2545556"/>
                <a:ext cx="1495424" cy="216694"/>
              </a:xfrm>
              <a:prstGeom prst="chevron">
                <a:avLst>
                  <a:gd name="adj" fmla="val 13158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rot="10800000" flipV="1">
              <a:off x="8418869" y="3259811"/>
              <a:ext cx="490385" cy="171437"/>
              <a:chOff x="7153276" y="2545556"/>
              <a:chExt cx="1695449" cy="216694"/>
            </a:xfrm>
          </p:grpSpPr>
          <p:sp>
            <p:nvSpPr>
              <p:cNvPr id="52" name="Pentagon 51"/>
              <p:cNvSpPr/>
              <p:nvPr/>
            </p:nvSpPr>
            <p:spPr>
              <a:xfrm flipV="1">
                <a:off x="7248526" y="2545556"/>
                <a:ext cx="1600199" cy="216694"/>
              </a:xfrm>
              <a:prstGeom prst="homePlate">
                <a:avLst>
                  <a:gd name="adj" fmla="val 36030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hevron 52"/>
              <p:cNvSpPr/>
              <p:nvPr/>
            </p:nvSpPr>
            <p:spPr>
              <a:xfrm>
                <a:off x="7153276" y="2545556"/>
                <a:ext cx="1495424" cy="216694"/>
              </a:xfrm>
              <a:prstGeom prst="chevron">
                <a:avLst>
                  <a:gd name="adj" fmla="val 13158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 flipV="1">
              <a:off x="7560390" y="3250291"/>
              <a:ext cx="490385" cy="171437"/>
              <a:chOff x="7153276" y="2545556"/>
              <a:chExt cx="1695449" cy="216694"/>
            </a:xfrm>
          </p:grpSpPr>
          <p:sp>
            <p:nvSpPr>
              <p:cNvPr id="55" name="Pentagon 54"/>
              <p:cNvSpPr/>
              <p:nvPr/>
            </p:nvSpPr>
            <p:spPr>
              <a:xfrm flipV="1">
                <a:off x="7248526" y="2545556"/>
                <a:ext cx="1600199" cy="216694"/>
              </a:xfrm>
              <a:prstGeom prst="homePlate">
                <a:avLst>
                  <a:gd name="adj" fmla="val 36030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hevron 55"/>
              <p:cNvSpPr/>
              <p:nvPr/>
            </p:nvSpPr>
            <p:spPr>
              <a:xfrm>
                <a:off x="7153276" y="2545556"/>
                <a:ext cx="1495424" cy="216694"/>
              </a:xfrm>
              <a:prstGeom prst="chevron">
                <a:avLst>
                  <a:gd name="adj" fmla="val 13158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 flipV="1">
              <a:off x="9494128" y="3276220"/>
              <a:ext cx="490385" cy="171437"/>
              <a:chOff x="7153276" y="2545556"/>
              <a:chExt cx="1695449" cy="216694"/>
            </a:xfrm>
          </p:grpSpPr>
          <p:sp>
            <p:nvSpPr>
              <p:cNvPr id="58" name="Pentagon 57"/>
              <p:cNvSpPr/>
              <p:nvPr/>
            </p:nvSpPr>
            <p:spPr>
              <a:xfrm flipV="1">
                <a:off x="7248526" y="2545556"/>
                <a:ext cx="1600199" cy="216694"/>
              </a:xfrm>
              <a:prstGeom prst="homePlate">
                <a:avLst>
                  <a:gd name="adj" fmla="val 36030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hevron 58"/>
              <p:cNvSpPr/>
              <p:nvPr/>
            </p:nvSpPr>
            <p:spPr>
              <a:xfrm>
                <a:off x="7153276" y="2545556"/>
                <a:ext cx="1495424" cy="216694"/>
              </a:xfrm>
              <a:prstGeom prst="chevron">
                <a:avLst>
                  <a:gd name="adj" fmla="val 13158"/>
                </a:avLst>
              </a:prstGeom>
              <a:solidFill>
                <a:srgbClr val="BD75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3" name="Straight Connector 62"/>
            <p:cNvCxnSpPr/>
            <p:nvPr/>
          </p:nvCxnSpPr>
          <p:spPr>
            <a:xfrm>
              <a:off x="2375220" y="3343242"/>
              <a:ext cx="613984" cy="190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158912" y="3333717"/>
              <a:ext cx="670049" cy="190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986724" y="3343242"/>
              <a:ext cx="679574" cy="9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7865121" y="3333717"/>
              <a:ext cx="679574" cy="9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Block Arc 84"/>
          <p:cNvSpPr/>
          <p:nvPr/>
        </p:nvSpPr>
        <p:spPr>
          <a:xfrm>
            <a:off x="4230207" y="1562758"/>
            <a:ext cx="2564851" cy="3237186"/>
          </a:xfrm>
          <a:prstGeom prst="blockArc">
            <a:avLst>
              <a:gd name="adj1" fmla="val 10826902"/>
              <a:gd name="adj2" fmla="val 88596"/>
              <a:gd name="adj3" fmla="val 31256"/>
            </a:avLst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Block Arc 85"/>
          <p:cNvSpPr/>
          <p:nvPr/>
        </p:nvSpPr>
        <p:spPr>
          <a:xfrm>
            <a:off x="7623134" y="1588348"/>
            <a:ext cx="2796191" cy="3237186"/>
          </a:xfrm>
          <a:prstGeom prst="blockArc">
            <a:avLst>
              <a:gd name="adj1" fmla="val 10826902"/>
              <a:gd name="adj2" fmla="val 88596"/>
              <a:gd name="adj3" fmla="val 31256"/>
            </a:avLst>
          </a:prstGeom>
          <a:solidFill>
            <a:srgbClr val="7D3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Block Arc 86"/>
          <p:cNvSpPr/>
          <p:nvPr/>
        </p:nvSpPr>
        <p:spPr>
          <a:xfrm rot="10800000">
            <a:off x="2453626" y="1905432"/>
            <a:ext cx="2582526" cy="3237186"/>
          </a:xfrm>
          <a:prstGeom prst="blockArc">
            <a:avLst>
              <a:gd name="adj1" fmla="val 10826902"/>
              <a:gd name="adj2" fmla="val 88596"/>
              <a:gd name="adj3" fmla="val 31256"/>
            </a:avLst>
          </a:prstGeom>
          <a:solidFill>
            <a:srgbClr val="D2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Block Arc 87"/>
          <p:cNvSpPr/>
          <p:nvPr/>
        </p:nvSpPr>
        <p:spPr>
          <a:xfrm rot="10800000">
            <a:off x="5992989" y="1905433"/>
            <a:ext cx="2368026" cy="3237186"/>
          </a:xfrm>
          <a:prstGeom prst="blockArc">
            <a:avLst>
              <a:gd name="adj1" fmla="val 10826902"/>
              <a:gd name="adj2" fmla="val 88596"/>
              <a:gd name="adj3" fmla="val 31256"/>
            </a:avLst>
          </a:prstGeom>
          <a:solidFill>
            <a:srgbClr val="922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3652768" y="1768415"/>
            <a:ext cx="0" cy="1352515"/>
          </a:xfrm>
          <a:prstGeom prst="line">
            <a:avLst/>
          </a:prstGeom>
          <a:ln w="28575">
            <a:solidFill>
              <a:srgbClr val="BD758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7259334" y="1562758"/>
            <a:ext cx="21579" cy="1618593"/>
          </a:xfrm>
          <a:prstGeom prst="line">
            <a:avLst/>
          </a:prstGeom>
          <a:ln w="28575">
            <a:solidFill>
              <a:srgbClr val="BD758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185711" y="3506122"/>
            <a:ext cx="21579" cy="1618593"/>
          </a:xfrm>
          <a:prstGeom prst="line">
            <a:avLst/>
          </a:prstGeom>
          <a:ln w="28575">
            <a:solidFill>
              <a:srgbClr val="BD758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1860684" y="3524025"/>
            <a:ext cx="21579" cy="1618593"/>
          </a:xfrm>
          <a:prstGeom prst="line">
            <a:avLst/>
          </a:prstGeom>
          <a:ln w="28575">
            <a:solidFill>
              <a:srgbClr val="BD758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1375512" y="1855165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Syxsense Manage,</a:t>
            </a:r>
          </a:p>
          <a:p>
            <a:r>
              <a:rPr lang="en-US" sz="900" dirty="0">
                <a:solidFill>
                  <a:schemeClr val="bg1"/>
                </a:solidFill>
              </a:rPr>
              <a:t> therefore, becomes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996399" y="1866023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Syxsense Manage,</a:t>
            </a:r>
          </a:p>
          <a:p>
            <a:r>
              <a:rPr lang="en-US" sz="900" dirty="0">
                <a:solidFill>
                  <a:schemeClr val="bg1"/>
                </a:solidFill>
              </a:rPr>
              <a:t> therefore, becomes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617286" y="1876881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Syxsense Manage,</a:t>
            </a:r>
          </a:p>
          <a:p>
            <a:r>
              <a:rPr lang="en-US" sz="900" dirty="0">
                <a:solidFill>
                  <a:schemeClr val="bg1"/>
                </a:solidFill>
              </a:rPr>
              <a:t> therefore, becomes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83855" y="4460179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Syxsense Manage,</a:t>
            </a:r>
          </a:p>
          <a:p>
            <a:r>
              <a:rPr lang="en-US" sz="900" dirty="0">
                <a:solidFill>
                  <a:schemeClr val="bg1"/>
                </a:solidFill>
              </a:rPr>
              <a:t> therefore, becomes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151449" y="4440479"/>
            <a:ext cx="11368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Syxsense Manage,</a:t>
            </a:r>
          </a:p>
          <a:p>
            <a:r>
              <a:rPr lang="en-US" sz="900" dirty="0">
                <a:solidFill>
                  <a:schemeClr val="bg1"/>
                </a:solidFill>
              </a:rPr>
              <a:t> therefore, becomes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68261" y="2535697"/>
            <a:ext cx="495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417898" y="2608432"/>
            <a:ext cx="495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894292" y="2651159"/>
            <a:ext cx="495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188205" y="3695442"/>
            <a:ext cx="495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615603" y="3611152"/>
            <a:ext cx="495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60" y="1117066"/>
            <a:ext cx="626216" cy="626216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630526">
            <a:off x="7098884" y="1177581"/>
            <a:ext cx="320900" cy="331445"/>
            <a:chOff x="5269017" y="575739"/>
            <a:chExt cx="654387" cy="476684"/>
          </a:xfrm>
        </p:grpSpPr>
        <p:sp>
          <p:nvSpPr>
            <p:cNvPr id="39" name="Wave 38"/>
            <p:cNvSpPr/>
            <p:nvPr/>
          </p:nvSpPr>
          <p:spPr>
            <a:xfrm>
              <a:off x="5269017" y="575739"/>
              <a:ext cx="654387" cy="476684"/>
            </a:xfrm>
            <a:prstGeom prst="wav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488077" y="688998"/>
              <a:ext cx="216265" cy="250166"/>
            </a:xfrm>
            <a:prstGeom prst="plus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 rot="3701736">
            <a:off x="1586909" y="5120965"/>
            <a:ext cx="371330" cy="731619"/>
            <a:chOff x="1421688" y="5512279"/>
            <a:chExt cx="371897" cy="889482"/>
          </a:xfrm>
        </p:grpSpPr>
        <p:sp>
          <p:nvSpPr>
            <p:cNvPr id="42" name="Oval 41"/>
            <p:cNvSpPr/>
            <p:nvPr/>
          </p:nvSpPr>
          <p:spPr>
            <a:xfrm>
              <a:off x="1421688" y="5512279"/>
              <a:ext cx="371897" cy="371897"/>
            </a:xfrm>
            <a:prstGeom prst="ellipse">
              <a:avLst/>
            </a:prstGeom>
            <a:noFill/>
            <a:ln w="38100">
              <a:solidFill>
                <a:srgbClr val="D566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87841" y="5884176"/>
              <a:ext cx="55385" cy="517585"/>
            </a:xfrm>
            <a:prstGeom prst="rect">
              <a:avLst/>
            </a:prstGeom>
            <a:noFill/>
            <a:ln w="28575">
              <a:solidFill>
                <a:srgbClr val="D566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98" y="5031848"/>
            <a:ext cx="414099" cy="4140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355" y="5133980"/>
            <a:ext cx="443869" cy="44585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012957" y="692589"/>
            <a:ext cx="1463862" cy="558282"/>
            <a:chOff x="2883773" y="330334"/>
            <a:chExt cx="1463862" cy="558282"/>
          </a:xfrm>
        </p:grpSpPr>
        <p:sp>
          <p:nvSpPr>
            <p:cNvPr id="92" name="Rectangle 91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2377" y="550062"/>
              <a:ext cx="94929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Syxsense Manage,</a:t>
              </a: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580176" y="706846"/>
            <a:ext cx="1463862" cy="558282"/>
            <a:chOff x="2883773" y="330334"/>
            <a:chExt cx="1463862" cy="558282"/>
          </a:xfrm>
        </p:grpSpPr>
        <p:sp>
          <p:nvSpPr>
            <p:cNvPr id="96" name="Rectangle 95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052377" y="550062"/>
              <a:ext cx="94929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Syxsense Manage,</a:t>
              </a: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456857" y="5634704"/>
            <a:ext cx="1463862" cy="558282"/>
            <a:chOff x="2883773" y="330334"/>
            <a:chExt cx="1463862" cy="558282"/>
          </a:xfrm>
        </p:grpSpPr>
        <p:sp>
          <p:nvSpPr>
            <p:cNvPr id="112" name="Rectangle 111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052377" y="550062"/>
              <a:ext cx="94929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Syxsense Manage,</a:t>
              </a: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4619911" y="5493280"/>
            <a:ext cx="1463862" cy="558282"/>
            <a:chOff x="2883773" y="330334"/>
            <a:chExt cx="1463862" cy="558282"/>
          </a:xfrm>
        </p:grpSpPr>
        <p:sp>
          <p:nvSpPr>
            <p:cNvPr id="115" name="Rectangle 114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052377" y="550062"/>
              <a:ext cx="94929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Syxsense Manage,</a:t>
              </a: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150332" y="5575291"/>
            <a:ext cx="1463862" cy="558282"/>
            <a:chOff x="2883773" y="330334"/>
            <a:chExt cx="1463862" cy="558282"/>
          </a:xfrm>
        </p:grpSpPr>
        <p:sp>
          <p:nvSpPr>
            <p:cNvPr id="118" name="Rectangle 117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052377" y="550062"/>
              <a:ext cx="94929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Syxsense Manage,</a:t>
              </a: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8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38" y="0"/>
            <a:ext cx="1100138" cy="11514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182703" y="633580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B2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399" y="6381966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11155" y="162473"/>
            <a:ext cx="2281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Process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55477" y="617170"/>
            <a:ext cx="399294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937868" y="2038349"/>
            <a:ext cx="7828157" cy="1557336"/>
            <a:chOff x="1868292" y="2514599"/>
            <a:chExt cx="7828157" cy="1557336"/>
          </a:xfrm>
        </p:grpSpPr>
        <p:sp>
          <p:nvSpPr>
            <p:cNvPr id="7" name="Chevron 6"/>
            <p:cNvSpPr/>
            <p:nvPr/>
          </p:nvSpPr>
          <p:spPr>
            <a:xfrm>
              <a:off x="1868292" y="2538410"/>
              <a:ext cx="2703707" cy="1533525"/>
            </a:xfrm>
            <a:prstGeom prst="chevron">
              <a:avLst/>
            </a:prstGeom>
            <a:solidFill>
              <a:srgbClr val="BE4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4363842" y="2514599"/>
              <a:ext cx="2703707" cy="1533525"/>
            </a:xfrm>
            <a:prstGeom prst="chevron">
              <a:avLst/>
            </a:prstGeom>
            <a:solidFill>
              <a:srgbClr val="B24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992742" y="2514599"/>
              <a:ext cx="2703707" cy="1533525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64101" y="3465297"/>
              <a:ext cx="11031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Process</a:t>
              </a:r>
              <a:endParaRPr lang="en-US" sz="1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95835" y="3455772"/>
              <a:ext cx="11031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Process</a:t>
              </a:r>
              <a:endParaRPr lang="en-US" sz="1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93001" y="3473019"/>
              <a:ext cx="11031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Process</a:t>
              </a:r>
              <a:endParaRPr lang="en-US" sz="1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72352" y="2885776"/>
              <a:ext cx="55015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01</a:t>
              </a:r>
              <a:endPara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07295" y="2885776"/>
              <a:ext cx="55015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02</a:t>
              </a:r>
              <a:endPara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042237" y="2885776"/>
              <a:ext cx="55015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03</a:t>
              </a:r>
              <a:endPara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08201" y="4233906"/>
            <a:ext cx="1463862" cy="927614"/>
            <a:chOff x="2883773" y="330334"/>
            <a:chExt cx="1463862" cy="927614"/>
          </a:xfrm>
        </p:grpSpPr>
        <p:sp>
          <p:nvSpPr>
            <p:cNvPr id="22" name="Rectangle 21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52377" y="550062"/>
              <a:ext cx="10567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Syxsense Manage,</a:t>
              </a:r>
            </a:p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Syxsense  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Manage,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therefore, becomes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the IT managers' 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endpoint everything</a:t>
              </a:r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05779" y="4233906"/>
            <a:ext cx="1463862" cy="927614"/>
            <a:chOff x="2883773" y="330334"/>
            <a:chExt cx="1463862" cy="927614"/>
          </a:xfrm>
        </p:grpSpPr>
        <p:sp>
          <p:nvSpPr>
            <p:cNvPr id="25" name="Rectangle 24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52377" y="550062"/>
              <a:ext cx="10567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Syxsense Manage,</a:t>
              </a:r>
            </a:p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Syxsense  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Manage,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therefore, becomes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the IT managers' 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endpoint everything</a:t>
              </a:r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03357" y="4233906"/>
            <a:ext cx="1463862" cy="927614"/>
            <a:chOff x="2883773" y="330334"/>
            <a:chExt cx="1463862" cy="927614"/>
          </a:xfrm>
        </p:grpSpPr>
        <p:sp>
          <p:nvSpPr>
            <p:cNvPr id="28" name="Rectangle 27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2377" y="550062"/>
              <a:ext cx="105670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Syxsense Manage,</a:t>
              </a:r>
            </a:p>
            <a:p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Syxsense  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Manage,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therefore, becomes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the IT managers' 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endpoint everything</a:t>
              </a:r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238" y="152400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38" y="0"/>
            <a:ext cx="1100138" cy="1151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238" y="152400"/>
            <a:ext cx="1100138" cy="11514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2874" y="6488230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5746" y="3290115"/>
            <a:ext cx="365952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Syxsense  Manage, therefore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, becomes</a:t>
            </a:r>
          </a:p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 the IT managers'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endpoint everything, allowin</a:t>
            </a:r>
          </a:p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them to see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and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manage all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endpoints</a:t>
            </a:r>
            <a:endParaRPr lang="en-US" sz="2400" i="1" u="sng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anklin Gothic Book" panose="020B0503020102020204" pitchFamily="34" charset="0"/>
            </a:endParaRPr>
          </a:p>
          <a:p>
            <a:endParaRPr lang="en-US" sz="1400" b="0" i="1" cap="none" spc="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3424" y="1319018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1687" y="610694"/>
            <a:ext cx="31009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Laptop Mockup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5746" y="2217674"/>
            <a:ext cx="36043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0" i="1" cap="none" spc="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have no faild</a:t>
            </a:r>
            <a:r>
              <a:rPr lang="en-US" sz="1400" i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I’ve just found 10,000 ways that</a:t>
            </a:r>
          </a:p>
          <a:p>
            <a:r>
              <a:rPr lang="en-US" sz="1400" b="0" i="1" cap="none" spc="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Won’t work</a:t>
            </a:r>
            <a:endParaRPr lang="en-US" sz="1400" b="0" i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144393" y="5411629"/>
            <a:ext cx="609600" cy="5227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0" y="4853008"/>
            <a:ext cx="12192000" cy="2000250"/>
            <a:chOff x="0" y="4854175"/>
            <a:chExt cx="12192000" cy="2000250"/>
          </a:xfrm>
        </p:grpSpPr>
        <p:sp>
          <p:nvSpPr>
            <p:cNvPr id="8" name="Flowchart: Delay 7"/>
            <p:cNvSpPr/>
            <p:nvPr/>
          </p:nvSpPr>
          <p:spPr>
            <a:xfrm rot="16200000">
              <a:off x="5095875" y="-241700"/>
              <a:ext cx="2000250" cy="12192000"/>
            </a:xfrm>
            <a:prstGeom prst="flowChartDelay">
              <a:avLst/>
            </a:prstGeom>
            <a:solidFill>
              <a:srgbClr val="A251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712664" y="5411629"/>
              <a:ext cx="609600" cy="5227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712664" y="5349824"/>
              <a:ext cx="652743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 smtClean="0">
                  <a:ln w="0"/>
                  <a:solidFill>
                    <a:schemeClr val="bg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02</a:t>
              </a:r>
              <a:endParaRPr lang="en-US" sz="3600" b="0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74944" y="5223944"/>
              <a:ext cx="18473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3600" b="0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645746" y="5505667"/>
            <a:ext cx="628650" cy="5048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8336" y="5353399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en-US" sz="4000" b="0" cap="none" spc="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207989" y="6288175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B2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2399" y="6381966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632137" y="5428201"/>
            <a:ext cx="1463862" cy="558282"/>
            <a:chOff x="2883773" y="330334"/>
            <a:chExt cx="1463862" cy="558282"/>
          </a:xfrm>
        </p:grpSpPr>
        <p:sp>
          <p:nvSpPr>
            <p:cNvPr id="39" name="Rectangle 38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052377" y="550062"/>
              <a:ext cx="94929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Syxsense Manage,</a:t>
              </a: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362996" y="5514341"/>
            <a:ext cx="1463862" cy="558282"/>
            <a:chOff x="2883773" y="330334"/>
            <a:chExt cx="1463862" cy="558282"/>
          </a:xfrm>
        </p:grpSpPr>
        <p:sp>
          <p:nvSpPr>
            <p:cNvPr id="42" name="Rectangle 41"/>
            <p:cNvSpPr/>
            <p:nvPr/>
          </p:nvSpPr>
          <p:spPr>
            <a:xfrm>
              <a:off x="2883773" y="330334"/>
              <a:ext cx="1463862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Write Something Here</a:t>
              </a:r>
              <a:endParaRPr lang="en-US" sz="11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052377" y="550062"/>
              <a:ext cx="94929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Syxsense Manage,</a:t>
              </a: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484107" y="3451573"/>
            <a:ext cx="3209927" cy="2124075"/>
            <a:chOff x="7125885" y="1257025"/>
            <a:chExt cx="3209927" cy="212407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063" y="1257025"/>
              <a:ext cx="2571749" cy="1752820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7125885" y="1257025"/>
              <a:ext cx="3200403" cy="2124075"/>
              <a:chOff x="4667247" y="1590675"/>
              <a:chExt cx="3200403" cy="212407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314950" y="1590675"/>
                <a:ext cx="2552700" cy="1771650"/>
                <a:chOff x="5314950" y="1590675"/>
                <a:chExt cx="2552700" cy="1771650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5314950" y="1590675"/>
                  <a:ext cx="2552700" cy="1771650"/>
                </a:xfrm>
                <a:prstGeom prst="roundRect">
                  <a:avLst>
                    <a:gd name="adj" fmla="val 4839"/>
                  </a:avLst>
                </a:prstGeom>
                <a:noFill/>
                <a:ln w="571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314950" y="1657350"/>
                  <a:ext cx="2552700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lowchart: Data 17"/>
              <p:cNvSpPr/>
              <p:nvPr/>
            </p:nvSpPr>
            <p:spPr>
              <a:xfrm rot="10800000">
                <a:off x="4667247" y="3362325"/>
                <a:ext cx="3200403" cy="352425"/>
              </a:xfrm>
              <a:prstGeom prst="flowChartInputOutp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lowchart: Data 43"/>
            <p:cNvSpPr/>
            <p:nvPr/>
          </p:nvSpPr>
          <p:spPr>
            <a:xfrm>
              <a:off x="7283048" y="3028675"/>
              <a:ext cx="3043240" cy="261440"/>
            </a:xfrm>
            <a:prstGeom prst="flowChartInputOutpu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98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238" y="152400"/>
            <a:ext cx="1100138" cy="11514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07989" y="6288175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B24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399" y="6381966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Manual Input 9"/>
          <p:cNvSpPr/>
          <p:nvPr/>
        </p:nvSpPr>
        <p:spPr>
          <a:xfrm rot="5400000" flipH="1">
            <a:off x="-247687" y="238087"/>
            <a:ext cx="6867601" cy="63722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4"/>
              <a:gd name="connsiteY0" fmla="*/ 3628 h 11628"/>
              <a:gd name="connsiteX1" fmla="*/ 10014 w 10014"/>
              <a:gd name="connsiteY1" fmla="*/ 0 h 11628"/>
              <a:gd name="connsiteX2" fmla="*/ 10000 w 10014"/>
              <a:gd name="connsiteY2" fmla="*/ 11628 h 11628"/>
              <a:gd name="connsiteX3" fmla="*/ 0 w 10014"/>
              <a:gd name="connsiteY3" fmla="*/ 11628 h 11628"/>
              <a:gd name="connsiteX4" fmla="*/ 0 w 10014"/>
              <a:gd name="connsiteY4" fmla="*/ 3628 h 1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1628">
                <a:moveTo>
                  <a:pt x="0" y="3628"/>
                </a:moveTo>
                <a:lnTo>
                  <a:pt x="10014" y="0"/>
                </a:lnTo>
                <a:cubicBezTo>
                  <a:pt x="10009" y="3876"/>
                  <a:pt x="10005" y="7752"/>
                  <a:pt x="10000" y="11628"/>
                </a:cubicBezTo>
                <a:lnTo>
                  <a:pt x="0" y="11628"/>
                </a:lnTo>
                <a:lnTo>
                  <a:pt x="0" y="3628"/>
                </a:lnTo>
                <a:close/>
              </a:path>
            </a:pathLst>
          </a:custGeom>
          <a:solidFill>
            <a:srgbClr val="A251DF"/>
          </a:solidFill>
          <a:ln>
            <a:solidFill>
              <a:schemeClr val="bg1"/>
            </a:solidFill>
          </a:ln>
          <a:effectLst>
            <a:innerShdw blurRad="1270000" dir="1824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295526" y="1110250"/>
            <a:ext cx="2394131" cy="3680825"/>
            <a:chOff x="2295526" y="1110250"/>
            <a:chExt cx="2394131" cy="36808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557" y="1162050"/>
              <a:ext cx="2263593" cy="3599403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2365557" y="1170528"/>
              <a:ext cx="2263593" cy="3590925"/>
            </a:xfrm>
            <a:prstGeom prst="roundRect">
              <a:avLst>
                <a:gd name="adj" fmla="val 3552"/>
              </a:avLst>
            </a:pr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295526" y="1110250"/>
              <a:ext cx="2394131" cy="3680825"/>
            </a:xfrm>
            <a:prstGeom prst="roundRect">
              <a:avLst>
                <a:gd name="adj" fmla="val 3552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2837" y="2900974"/>
            <a:ext cx="1459762" cy="2878122"/>
            <a:chOff x="6667502" y="2792968"/>
            <a:chExt cx="1459762" cy="287812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2" y="3016807"/>
              <a:ext cx="1459762" cy="265428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6667502" y="3016807"/>
              <a:ext cx="1459762" cy="2654283"/>
            </a:xfrm>
            <a:prstGeom prst="roundRect">
              <a:avLst>
                <a:gd name="adj" fmla="val 7241"/>
              </a:avLst>
            </a:pr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gonal Stripe 21"/>
            <p:cNvSpPr/>
            <p:nvPr/>
          </p:nvSpPr>
          <p:spPr>
            <a:xfrm rot="13558050">
              <a:off x="7173545" y="2792968"/>
              <a:ext cx="447675" cy="447675"/>
            </a:xfrm>
            <a:prstGeom prst="diagStrip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798080" y="796222"/>
            <a:ext cx="22633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Mockup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43647" y="1469825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43647" y="2293814"/>
            <a:ext cx="546734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/>
              <a:t>Syxsense has created innovative and intuitive technology that sees-–and </a:t>
            </a:r>
            <a:r>
              <a:rPr lang="en-US" sz="1200" dirty="0" smtClean="0"/>
              <a:t>knowseverything</a:t>
            </a:r>
            <a:r>
              <a:rPr lang="en-US" sz="1200" dirty="0"/>
              <a:t>, making it able to secure every endpoint, in every location, everywhere inside and outside the network, as well as in the cloud. Artificial intelligence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98080" y="3745415"/>
            <a:ext cx="16984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Something Here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98079" y="4196376"/>
            <a:ext cx="16984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Something Here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98078" y="4647337"/>
            <a:ext cx="16984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Something Here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798077" y="5098298"/>
            <a:ext cx="16984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Something Here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Parallelogram 31"/>
          <p:cNvSpPr/>
          <p:nvPr/>
        </p:nvSpPr>
        <p:spPr>
          <a:xfrm>
            <a:off x="8780469" y="3815176"/>
            <a:ext cx="561975" cy="184666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/>
          <p:cNvSpPr/>
          <p:nvPr/>
        </p:nvSpPr>
        <p:spPr>
          <a:xfrm>
            <a:off x="9342441" y="3822010"/>
            <a:ext cx="561975" cy="196534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allelogram 33"/>
          <p:cNvSpPr/>
          <p:nvPr/>
        </p:nvSpPr>
        <p:spPr>
          <a:xfrm>
            <a:off x="9907340" y="3831814"/>
            <a:ext cx="561975" cy="196534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allelogram 34"/>
          <p:cNvSpPr/>
          <p:nvPr/>
        </p:nvSpPr>
        <p:spPr>
          <a:xfrm>
            <a:off x="10482263" y="3834323"/>
            <a:ext cx="561975" cy="196534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arallelogram 35"/>
          <p:cNvSpPr/>
          <p:nvPr/>
        </p:nvSpPr>
        <p:spPr>
          <a:xfrm>
            <a:off x="8690415" y="4290606"/>
            <a:ext cx="561975" cy="196534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/>
          <p:cNvSpPr/>
          <p:nvPr/>
        </p:nvSpPr>
        <p:spPr>
          <a:xfrm>
            <a:off x="9272963" y="4291888"/>
            <a:ext cx="561975" cy="185600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arallelogram 37"/>
          <p:cNvSpPr/>
          <p:nvPr/>
        </p:nvSpPr>
        <p:spPr>
          <a:xfrm>
            <a:off x="9834938" y="4293643"/>
            <a:ext cx="561975" cy="185600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allelogram 39"/>
          <p:cNvSpPr/>
          <p:nvPr/>
        </p:nvSpPr>
        <p:spPr>
          <a:xfrm>
            <a:off x="8638894" y="4741596"/>
            <a:ext cx="561975" cy="196534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lelogram 40"/>
          <p:cNvSpPr/>
          <p:nvPr/>
        </p:nvSpPr>
        <p:spPr>
          <a:xfrm>
            <a:off x="8641416" y="5192586"/>
            <a:ext cx="561975" cy="196534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/>
          <p:cNvSpPr/>
          <p:nvPr/>
        </p:nvSpPr>
        <p:spPr>
          <a:xfrm>
            <a:off x="9272963" y="4750832"/>
            <a:ext cx="561975" cy="196534"/>
          </a:xfrm>
          <a:prstGeom prst="parallelogram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allelogram 42"/>
          <p:cNvSpPr/>
          <p:nvPr/>
        </p:nvSpPr>
        <p:spPr>
          <a:xfrm>
            <a:off x="10469315" y="4298764"/>
            <a:ext cx="533400" cy="164555"/>
          </a:xfrm>
          <a:prstGeom prst="parallelogram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/>
          <p:cNvSpPr/>
          <p:nvPr/>
        </p:nvSpPr>
        <p:spPr>
          <a:xfrm>
            <a:off x="9863513" y="4757585"/>
            <a:ext cx="533400" cy="164555"/>
          </a:xfrm>
          <a:prstGeom prst="parallelogram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arallelogram 44"/>
          <p:cNvSpPr/>
          <p:nvPr/>
        </p:nvSpPr>
        <p:spPr>
          <a:xfrm>
            <a:off x="9252390" y="5218955"/>
            <a:ext cx="533400" cy="164555"/>
          </a:xfrm>
          <a:prstGeom prst="parallelogram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allelogram 45"/>
          <p:cNvSpPr/>
          <p:nvPr/>
        </p:nvSpPr>
        <p:spPr>
          <a:xfrm>
            <a:off x="9842882" y="5217574"/>
            <a:ext cx="533400" cy="164555"/>
          </a:xfrm>
          <a:prstGeom prst="parallelogram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/>
          <p:cNvSpPr/>
          <p:nvPr/>
        </p:nvSpPr>
        <p:spPr>
          <a:xfrm>
            <a:off x="10433374" y="5216193"/>
            <a:ext cx="533400" cy="164555"/>
          </a:xfrm>
          <a:prstGeom prst="parallelogram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/>
          <p:cNvSpPr/>
          <p:nvPr/>
        </p:nvSpPr>
        <p:spPr>
          <a:xfrm>
            <a:off x="10433374" y="4766821"/>
            <a:ext cx="533400" cy="164555"/>
          </a:xfrm>
          <a:prstGeom prst="parallelogram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1189289" y="3745415"/>
            <a:ext cx="70083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189289" y="4204207"/>
            <a:ext cx="5838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75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189289" y="4671661"/>
            <a:ext cx="5838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89289" y="5105868"/>
            <a:ext cx="5838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2399" y="6411147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540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-168256"/>
            <a:ext cx="10858500" cy="6857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12" y="1"/>
            <a:ext cx="2333628" cy="24425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399" y="6381966"/>
            <a:ext cx="261263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Writing</a:t>
            </a:r>
            <a:r>
              <a:rPr lang="en-US" sz="1400" b="0" cap="none" spc="3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Services Here</a:t>
            </a:r>
            <a:endParaRPr lang="en-US" sz="14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1"/>
            <a:ext cx="1276350" cy="6229349"/>
          </a:xfrm>
          <a:prstGeom prst="rect">
            <a:avLst/>
          </a:prstGeom>
          <a:solidFill>
            <a:srgbClr val="A24D65"/>
          </a:solidFill>
          <a:ln>
            <a:noFill/>
          </a:ln>
          <a:effectLst>
            <a:innerShdw blurRad="1016000">
              <a:prstClr val="black">
                <a:alpha val="9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51" y="4548297"/>
            <a:ext cx="1021150" cy="10211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58931" y="4548297"/>
            <a:ext cx="337451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 deatils</a:t>
            </a:r>
          </a:p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want to learn that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55551" y="2269371"/>
            <a:ext cx="45759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US" sz="8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350340" y="1053009"/>
            <a:ext cx="700806" cy="1640719"/>
          </a:xfrm>
          <a:prstGeom prst="rect">
            <a:avLst/>
          </a:prstGeom>
          <a:solidFill>
            <a:srgbClr val="A24D65"/>
          </a:solidFill>
          <a:ln>
            <a:noFill/>
          </a:ln>
          <a:effectLst>
            <a:innerShdw blurRad="1016000">
              <a:prstClr val="black">
                <a:alpha val="9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-1"/>
            <a:ext cx="9867900" cy="5762171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5" name="Cloud Callout 14"/>
          <p:cNvSpPr/>
          <p:nvPr/>
        </p:nvSpPr>
        <p:spPr>
          <a:xfrm>
            <a:off x="-1494971" y="0"/>
            <a:ext cx="14311085" cy="9347199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3416178 w 11328888"/>
              <a:gd name="connsiteY0" fmla="*/ 4531179 h 4027715"/>
              <a:gd name="connsiteX1" fmla="*/ 3304297 w 11328888"/>
              <a:gd name="connsiteY1" fmla="*/ 4643060 h 4027715"/>
              <a:gd name="connsiteX2" fmla="*/ 3192416 w 11328888"/>
              <a:gd name="connsiteY2" fmla="*/ 4531179 h 4027715"/>
              <a:gd name="connsiteX3" fmla="*/ 3304297 w 11328888"/>
              <a:gd name="connsiteY3" fmla="*/ 4419298 h 4027715"/>
              <a:gd name="connsiteX4" fmla="*/ 3416178 w 11328888"/>
              <a:gd name="connsiteY4" fmla="*/ 4531179 h 4027715"/>
              <a:gd name="connsiteX0" fmla="*/ 3666683 w 11328888"/>
              <a:gd name="connsiteY0" fmla="*/ 4383323 h 4027715"/>
              <a:gd name="connsiteX1" fmla="*/ 3442921 w 11328888"/>
              <a:gd name="connsiteY1" fmla="*/ 4607085 h 4027715"/>
              <a:gd name="connsiteX2" fmla="*/ 3219159 w 11328888"/>
              <a:gd name="connsiteY2" fmla="*/ 4383323 h 4027715"/>
              <a:gd name="connsiteX3" fmla="*/ 3442921 w 11328888"/>
              <a:gd name="connsiteY3" fmla="*/ 4159561 h 4027715"/>
              <a:gd name="connsiteX4" fmla="*/ 3666683 w 11328888"/>
              <a:gd name="connsiteY4" fmla="*/ 4383323 h 4027715"/>
              <a:gd name="connsiteX0" fmla="*/ 4070234 w 11328888"/>
              <a:gd name="connsiteY0" fmla="*/ 4072230 h 4027715"/>
              <a:gd name="connsiteX1" fmla="*/ 3734591 w 11328888"/>
              <a:gd name="connsiteY1" fmla="*/ 4407873 h 4027715"/>
              <a:gd name="connsiteX2" fmla="*/ 3398948 w 11328888"/>
              <a:gd name="connsiteY2" fmla="*/ 4072230 h 4027715"/>
              <a:gd name="connsiteX3" fmla="*/ 3734591 w 11328888"/>
              <a:gd name="connsiteY3" fmla="*/ 3736587 h 4027715"/>
              <a:gd name="connsiteX4" fmla="*/ 4070234 w 11328888"/>
              <a:gd name="connsiteY4" fmla="*/ 4072230 h 4027715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22415 h 57845"/>
              <a:gd name="connsiteX1" fmla="*/ 6711 w 43256"/>
              <a:gd name="connsiteY1" fmla="*/ 474 h 57845"/>
              <a:gd name="connsiteX2" fmla="*/ 14041 w 43256"/>
              <a:gd name="connsiteY2" fmla="*/ 13247 h 57845"/>
              <a:gd name="connsiteX3" fmla="*/ 22492 w 43256"/>
              <a:gd name="connsiteY3" fmla="*/ 11477 h 57845"/>
              <a:gd name="connsiteX4" fmla="*/ 25785 w 43256"/>
              <a:gd name="connsiteY4" fmla="*/ 8245 h 57845"/>
              <a:gd name="connsiteX5" fmla="*/ 29869 w 43256"/>
              <a:gd name="connsiteY5" fmla="*/ 10526 h 57845"/>
              <a:gd name="connsiteX6" fmla="*/ 35499 w 43256"/>
              <a:gd name="connsiteY6" fmla="*/ 8735 h 57845"/>
              <a:gd name="connsiteX7" fmla="*/ 38354 w 43256"/>
              <a:gd name="connsiteY7" fmla="*/ 13621 h 57845"/>
              <a:gd name="connsiteX8" fmla="*/ 42018 w 43256"/>
              <a:gd name="connsiteY8" fmla="*/ 18363 h 57845"/>
              <a:gd name="connsiteX9" fmla="*/ 41854 w 43256"/>
              <a:gd name="connsiteY9" fmla="*/ 23505 h 57845"/>
              <a:gd name="connsiteX10" fmla="*/ 43052 w 43256"/>
              <a:gd name="connsiteY10" fmla="*/ 31367 h 57845"/>
              <a:gd name="connsiteX11" fmla="*/ 37440 w 43256"/>
              <a:gd name="connsiteY11" fmla="*/ 38249 h 57845"/>
              <a:gd name="connsiteX12" fmla="*/ 35431 w 43256"/>
              <a:gd name="connsiteY12" fmla="*/ 44146 h 57845"/>
              <a:gd name="connsiteX13" fmla="*/ 28591 w 43256"/>
              <a:gd name="connsiteY13" fmla="*/ 44860 h 57845"/>
              <a:gd name="connsiteX14" fmla="*/ 23703 w 43256"/>
              <a:gd name="connsiteY14" fmla="*/ 51151 h 57845"/>
              <a:gd name="connsiteX15" fmla="*/ 16516 w 43256"/>
              <a:gd name="connsiteY15" fmla="*/ 47311 h 57845"/>
              <a:gd name="connsiteX16" fmla="*/ 5840 w 43256"/>
              <a:gd name="connsiteY16" fmla="*/ 43517 h 57845"/>
              <a:gd name="connsiteX17" fmla="*/ 1146 w 43256"/>
              <a:gd name="connsiteY17" fmla="*/ 39295 h 57845"/>
              <a:gd name="connsiteX18" fmla="*/ 2149 w 43256"/>
              <a:gd name="connsiteY18" fmla="*/ 33596 h 57845"/>
              <a:gd name="connsiteX19" fmla="*/ 31 w 43256"/>
              <a:gd name="connsiteY19" fmla="*/ 27749 h 57845"/>
              <a:gd name="connsiteX20" fmla="*/ 3899 w 43256"/>
              <a:gd name="connsiteY20" fmla="*/ 22552 h 57845"/>
              <a:gd name="connsiteX21" fmla="*/ 3936 w 43256"/>
              <a:gd name="connsiteY21" fmla="*/ 22415 h 57845"/>
              <a:gd name="connsiteX0" fmla="*/ 3425619 w 11343574"/>
              <a:gd name="connsiteY0" fmla="*/ 5281248 h 5393129"/>
              <a:gd name="connsiteX1" fmla="*/ 3313738 w 11343574"/>
              <a:gd name="connsiteY1" fmla="*/ 5393129 h 5393129"/>
              <a:gd name="connsiteX2" fmla="*/ 3201857 w 11343574"/>
              <a:gd name="connsiteY2" fmla="*/ 5281248 h 5393129"/>
              <a:gd name="connsiteX3" fmla="*/ 3313738 w 11343574"/>
              <a:gd name="connsiteY3" fmla="*/ 5169367 h 5393129"/>
              <a:gd name="connsiteX4" fmla="*/ 3425619 w 11343574"/>
              <a:gd name="connsiteY4" fmla="*/ 5281248 h 5393129"/>
              <a:gd name="connsiteX0" fmla="*/ 3676124 w 11343574"/>
              <a:gd name="connsiteY0" fmla="*/ 5133392 h 5393129"/>
              <a:gd name="connsiteX1" fmla="*/ 3452362 w 11343574"/>
              <a:gd name="connsiteY1" fmla="*/ 5357154 h 5393129"/>
              <a:gd name="connsiteX2" fmla="*/ 3228600 w 11343574"/>
              <a:gd name="connsiteY2" fmla="*/ 5133392 h 5393129"/>
              <a:gd name="connsiteX3" fmla="*/ 3452362 w 11343574"/>
              <a:gd name="connsiteY3" fmla="*/ 4909630 h 5393129"/>
              <a:gd name="connsiteX4" fmla="*/ 3676124 w 11343574"/>
              <a:gd name="connsiteY4" fmla="*/ 5133392 h 5393129"/>
              <a:gd name="connsiteX0" fmla="*/ 4079675 w 11343574"/>
              <a:gd name="connsiteY0" fmla="*/ 4822299 h 5393129"/>
              <a:gd name="connsiteX1" fmla="*/ 3744032 w 11343574"/>
              <a:gd name="connsiteY1" fmla="*/ 5157942 h 5393129"/>
              <a:gd name="connsiteX2" fmla="*/ 3408389 w 11343574"/>
              <a:gd name="connsiteY2" fmla="*/ 4822299 h 5393129"/>
              <a:gd name="connsiteX3" fmla="*/ 3744032 w 11343574"/>
              <a:gd name="connsiteY3" fmla="*/ 4486656 h 5393129"/>
              <a:gd name="connsiteX4" fmla="*/ 4079675 w 11343574"/>
              <a:gd name="connsiteY4" fmla="*/ 4822299 h 5393129"/>
              <a:gd name="connsiteX0" fmla="*/ 4729 w 43256"/>
              <a:gd name="connsiteY0" fmla="*/ 34222 h 57845"/>
              <a:gd name="connsiteX1" fmla="*/ 2196 w 43256"/>
              <a:gd name="connsiteY1" fmla="*/ 33425 h 57845"/>
              <a:gd name="connsiteX2" fmla="*/ 6964 w 43256"/>
              <a:gd name="connsiteY2" fmla="*/ 42944 h 57845"/>
              <a:gd name="connsiteX3" fmla="*/ 5856 w 43256"/>
              <a:gd name="connsiteY3" fmla="*/ 43325 h 57845"/>
              <a:gd name="connsiteX4" fmla="*/ 16514 w 43256"/>
              <a:gd name="connsiteY4" fmla="*/ 47135 h 57845"/>
              <a:gd name="connsiteX5" fmla="*/ 15846 w 43256"/>
              <a:gd name="connsiteY5" fmla="*/ 45395 h 57845"/>
              <a:gd name="connsiteX6" fmla="*/ 28863 w 43256"/>
              <a:gd name="connsiteY6" fmla="*/ 42796 h 57845"/>
              <a:gd name="connsiteX7" fmla="*/ 28596 w 43256"/>
              <a:gd name="connsiteY7" fmla="*/ 44705 h 57845"/>
              <a:gd name="connsiteX8" fmla="*/ 34165 w 43256"/>
              <a:gd name="connsiteY8" fmla="*/ 30999 h 57845"/>
              <a:gd name="connsiteX9" fmla="*/ 37416 w 43256"/>
              <a:gd name="connsiteY9" fmla="*/ 38135 h 57845"/>
              <a:gd name="connsiteX10" fmla="*/ 41834 w 43256"/>
              <a:gd name="connsiteY10" fmla="*/ 23399 h 57845"/>
              <a:gd name="connsiteX11" fmla="*/ 40386 w 43256"/>
              <a:gd name="connsiteY11" fmla="*/ 26075 h 57845"/>
              <a:gd name="connsiteX12" fmla="*/ 38360 w 43256"/>
              <a:gd name="connsiteY12" fmla="*/ 13471 h 57845"/>
              <a:gd name="connsiteX13" fmla="*/ 38436 w 43256"/>
              <a:gd name="connsiteY13" fmla="*/ 14735 h 57845"/>
              <a:gd name="connsiteX14" fmla="*/ 29114 w 43256"/>
              <a:gd name="connsiteY14" fmla="*/ 11997 h 57845"/>
              <a:gd name="connsiteX15" fmla="*/ 29856 w 43256"/>
              <a:gd name="connsiteY15" fmla="*/ 10385 h 57845"/>
              <a:gd name="connsiteX16" fmla="*/ 22177 w 43256"/>
              <a:gd name="connsiteY16" fmla="*/ 12765 h 57845"/>
              <a:gd name="connsiteX17" fmla="*/ 22536 w 43256"/>
              <a:gd name="connsiteY17" fmla="*/ 11375 h 57845"/>
              <a:gd name="connsiteX18" fmla="*/ 14036 w 43256"/>
              <a:gd name="connsiteY18" fmla="*/ 13237 h 57845"/>
              <a:gd name="connsiteX19" fmla="*/ 15336 w 43256"/>
              <a:gd name="connsiteY19" fmla="*/ 14585 h 57845"/>
              <a:gd name="connsiteX20" fmla="*/ 4163 w 43256"/>
              <a:gd name="connsiteY20" fmla="*/ 23834 h 57845"/>
              <a:gd name="connsiteX21" fmla="*/ 3936 w 43256"/>
              <a:gd name="connsiteY21" fmla="*/ 22415 h 57845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2492 w 43256"/>
              <a:gd name="connsiteY3" fmla="*/ 19106 h 65474"/>
              <a:gd name="connsiteX4" fmla="*/ 25785 w 43256"/>
              <a:gd name="connsiteY4" fmla="*/ 15874 h 65474"/>
              <a:gd name="connsiteX5" fmla="*/ 29869 w 43256"/>
              <a:gd name="connsiteY5" fmla="*/ 18155 h 65474"/>
              <a:gd name="connsiteX6" fmla="*/ 35499 w 43256"/>
              <a:gd name="connsiteY6" fmla="*/ 16364 h 65474"/>
              <a:gd name="connsiteX7" fmla="*/ 38354 w 43256"/>
              <a:gd name="connsiteY7" fmla="*/ 21250 h 65474"/>
              <a:gd name="connsiteX8" fmla="*/ 42018 w 43256"/>
              <a:gd name="connsiteY8" fmla="*/ 25992 h 65474"/>
              <a:gd name="connsiteX9" fmla="*/ 41854 w 43256"/>
              <a:gd name="connsiteY9" fmla="*/ 31134 h 65474"/>
              <a:gd name="connsiteX10" fmla="*/ 43052 w 43256"/>
              <a:gd name="connsiteY10" fmla="*/ 38996 h 65474"/>
              <a:gd name="connsiteX11" fmla="*/ 37440 w 43256"/>
              <a:gd name="connsiteY11" fmla="*/ 45878 h 65474"/>
              <a:gd name="connsiteX12" fmla="*/ 35431 w 43256"/>
              <a:gd name="connsiteY12" fmla="*/ 51775 h 65474"/>
              <a:gd name="connsiteX13" fmla="*/ 28591 w 43256"/>
              <a:gd name="connsiteY13" fmla="*/ 52489 h 65474"/>
              <a:gd name="connsiteX14" fmla="*/ 23703 w 43256"/>
              <a:gd name="connsiteY14" fmla="*/ 58780 h 65474"/>
              <a:gd name="connsiteX15" fmla="*/ 16516 w 43256"/>
              <a:gd name="connsiteY15" fmla="*/ 54940 h 65474"/>
              <a:gd name="connsiteX16" fmla="*/ 5840 w 43256"/>
              <a:gd name="connsiteY16" fmla="*/ 51146 h 65474"/>
              <a:gd name="connsiteX17" fmla="*/ 1146 w 43256"/>
              <a:gd name="connsiteY17" fmla="*/ 46924 h 65474"/>
              <a:gd name="connsiteX18" fmla="*/ 2149 w 43256"/>
              <a:gd name="connsiteY18" fmla="*/ 41225 h 65474"/>
              <a:gd name="connsiteX19" fmla="*/ 31 w 43256"/>
              <a:gd name="connsiteY19" fmla="*/ 35378 h 65474"/>
              <a:gd name="connsiteX20" fmla="*/ 3899 w 43256"/>
              <a:gd name="connsiteY20" fmla="*/ 30181 h 65474"/>
              <a:gd name="connsiteX21" fmla="*/ 3936 w 43256"/>
              <a:gd name="connsiteY21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29114 w 43256"/>
              <a:gd name="connsiteY14" fmla="*/ 19626 h 65474"/>
              <a:gd name="connsiteX15" fmla="*/ 29856 w 43256"/>
              <a:gd name="connsiteY15" fmla="*/ 18014 h 65474"/>
              <a:gd name="connsiteX16" fmla="*/ 22177 w 43256"/>
              <a:gd name="connsiteY16" fmla="*/ 20394 h 65474"/>
              <a:gd name="connsiteX17" fmla="*/ 22536 w 43256"/>
              <a:gd name="connsiteY17" fmla="*/ 19004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5785 w 43256"/>
              <a:gd name="connsiteY5" fmla="*/ 15874 h 65474"/>
              <a:gd name="connsiteX6" fmla="*/ 29869 w 43256"/>
              <a:gd name="connsiteY6" fmla="*/ 18155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29114 w 43256"/>
              <a:gd name="connsiteY14" fmla="*/ 19626 h 65474"/>
              <a:gd name="connsiteX15" fmla="*/ 29856 w 43256"/>
              <a:gd name="connsiteY15" fmla="*/ 18014 h 65474"/>
              <a:gd name="connsiteX16" fmla="*/ 22177 w 43256"/>
              <a:gd name="connsiteY16" fmla="*/ 20394 h 65474"/>
              <a:gd name="connsiteX17" fmla="*/ 22536 w 43256"/>
              <a:gd name="connsiteY17" fmla="*/ 19004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5785 w 43256"/>
              <a:gd name="connsiteY5" fmla="*/ 15874 h 65474"/>
              <a:gd name="connsiteX6" fmla="*/ 29869 w 43256"/>
              <a:gd name="connsiteY6" fmla="*/ 18155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29114 w 43256"/>
              <a:gd name="connsiteY14" fmla="*/ 19626 h 65474"/>
              <a:gd name="connsiteX15" fmla="*/ 29856 w 43256"/>
              <a:gd name="connsiteY15" fmla="*/ 18014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7390 w 43256"/>
              <a:gd name="connsiteY5" fmla="*/ 23969 h 65474"/>
              <a:gd name="connsiteX6" fmla="*/ 29869 w 43256"/>
              <a:gd name="connsiteY6" fmla="*/ 18155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29114 w 43256"/>
              <a:gd name="connsiteY14" fmla="*/ 19626 h 65474"/>
              <a:gd name="connsiteX15" fmla="*/ 29856 w 43256"/>
              <a:gd name="connsiteY15" fmla="*/ 18014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7390 w 43256"/>
              <a:gd name="connsiteY5" fmla="*/ 23969 h 65474"/>
              <a:gd name="connsiteX6" fmla="*/ 29869 w 43256"/>
              <a:gd name="connsiteY6" fmla="*/ 18155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29114 w 43256"/>
              <a:gd name="connsiteY14" fmla="*/ 19626 h 65474"/>
              <a:gd name="connsiteX15" fmla="*/ 30077 w 43256"/>
              <a:gd name="connsiteY15" fmla="*/ 18170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7390 w 43256"/>
              <a:gd name="connsiteY5" fmla="*/ 23969 h 65474"/>
              <a:gd name="connsiteX6" fmla="*/ 29869 w 43256"/>
              <a:gd name="connsiteY6" fmla="*/ 18155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30055 w 43256"/>
              <a:gd name="connsiteY14" fmla="*/ 21961 h 65474"/>
              <a:gd name="connsiteX15" fmla="*/ 30077 w 43256"/>
              <a:gd name="connsiteY15" fmla="*/ 18170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7390 w 43256"/>
              <a:gd name="connsiteY5" fmla="*/ 23969 h 65474"/>
              <a:gd name="connsiteX6" fmla="*/ 29869 w 43256"/>
              <a:gd name="connsiteY6" fmla="*/ 18155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30055 w 43256"/>
              <a:gd name="connsiteY14" fmla="*/ 21961 h 65474"/>
              <a:gd name="connsiteX15" fmla="*/ 31959 w 43256"/>
              <a:gd name="connsiteY15" fmla="*/ 20661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7390 w 43256"/>
              <a:gd name="connsiteY5" fmla="*/ 23969 h 65474"/>
              <a:gd name="connsiteX6" fmla="*/ 30699 w 43256"/>
              <a:gd name="connsiteY6" fmla="*/ 20801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30055 w 43256"/>
              <a:gd name="connsiteY14" fmla="*/ 21961 h 65474"/>
              <a:gd name="connsiteX15" fmla="*/ 31959 w 43256"/>
              <a:gd name="connsiteY15" fmla="*/ 20661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7390 w 43256"/>
              <a:gd name="connsiteY5" fmla="*/ 23969 h 65474"/>
              <a:gd name="connsiteX6" fmla="*/ 30699 w 43256"/>
              <a:gd name="connsiteY6" fmla="*/ 20801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30055 w 43256"/>
              <a:gd name="connsiteY14" fmla="*/ 21961 h 65474"/>
              <a:gd name="connsiteX15" fmla="*/ 33398 w 43256"/>
              <a:gd name="connsiteY15" fmla="*/ 28756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7390 w 43256"/>
              <a:gd name="connsiteY5" fmla="*/ 23969 h 65474"/>
              <a:gd name="connsiteX6" fmla="*/ 30699 w 43256"/>
              <a:gd name="connsiteY6" fmla="*/ 20801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32435 w 43256"/>
              <a:gd name="connsiteY14" fmla="*/ 32080 h 65474"/>
              <a:gd name="connsiteX15" fmla="*/ 33398 w 43256"/>
              <a:gd name="connsiteY15" fmla="*/ 28756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8165 w 43256"/>
              <a:gd name="connsiteY5" fmla="*/ 27083 h 65474"/>
              <a:gd name="connsiteX6" fmla="*/ 30699 w 43256"/>
              <a:gd name="connsiteY6" fmla="*/ 20801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32435 w 43256"/>
              <a:gd name="connsiteY14" fmla="*/ 32080 h 65474"/>
              <a:gd name="connsiteX15" fmla="*/ 33398 w 43256"/>
              <a:gd name="connsiteY15" fmla="*/ 28756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8165 w 43256"/>
              <a:gd name="connsiteY5" fmla="*/ 27083 h 65474"/>
              <a:gd name="connsiteX6" fmla="*/ 32470 w 43256"/>
              <a:gd name="connsiteY6" fmla="*/ 26561 h 65474"/>
              <a:gd name="connsiteX7" fmla="*/ 35499 w 43256"/>
              <a:gd name="connsiteY7" fmla="*/ 16364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32435 w 43256"/>
              <a:gd name="connsiteY14" fmla="*/ 32080 h 65474"/>
              <a:gd name="connsiteX15" fmla="*/ 33398 w 43256"/>
              <a:gd name="connsiteY15" fmla="*/ 28756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8165 w 43256"/>
              <a:gd name="connsiteY5" fmla="*/ 27083 h 65474"/>
              <a:gd name="connsiteX6" fmla="*/ 32470 w 43256"/>
              <a:gd name="connsiteY6" fmla="*/ 26561 h 65474"/>
              <a:gd name="connsiteX7" fmla="*/ 37658 w 43256"/>
              <a:gd name="connsiteY7" fmla="*/ 25393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8436 w 43256"/>
              <a:gd name="connsiteY13" fmla="*/ 22364 h 65474"/>
              <a:gd name="connsiteX14" fmla="*/ 32435 w 43256"/>
              <a:gd name="connsiteY14" fmla="*/ 32080 h 65474"/>
              <a:gd name="connsiteX15" fmla="*/ 33398 w 43256"/>
              <a:gd name="connsiteY15" fmla="*/ 28756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8165 w 43256"/>
              <a:gd name="connsiteY5" fmla="*/ 27083 h 65474"/>
              <a:gd name="connsiteX6" fmla="*/ 32470 w 43256"/>
              <a:gd name="connsiteY6" fmla="*/ 26561 h 65474"/>
              <a:gd name="connsiteX7" fmla="*/ 37658 w 43256"/>
              <a:gd name="connsiteY7" fmla="*/ 25393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8360 w 43256"/>
              <a:gd name="connsiteY12" fmla="*/ 21100 h 65474"/>
              <a:gd name="connsiteX13" fmla="*/ 39488 w 43256"/>
              <a:gd name="connsiteY13" fmla="*/ 29992 h 65474"/>
              <a:gd name="connsiteX14" fmla="*/ 32435 w 43256"/>
              <a:gd name="connsiteY14" fmla="*/ 32080 h 65474"/>
              <a:gd name="connsiteX15" fmla="*/ 33398 w 43256"/>
              <a:gd name="connsiteY15" fmla="*/ 28756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256"/>
              <a:gd name="connsiteY0" fmla="*/ 30044 h 65474"/>
              <a:gd name="connsiteX1" fmla="*/ 6102 w 43256"/>
              <a:gd name="connsiteY1" fmla="*/ 319 h 65474"/>
              <a:gd name="connsiteX2" fmla="*/ 14041 w 43256"/>
              <a:gd name="connsiteY2" fmla="*/ 20876 h 65474"/>
              <a:gd name="connsiteX3" fmla="*/ 21012 w 43256"/>
              <a:gd name="connsiteY3" fmla="*/ 8591 h 65474"/>
              <a:gd name="connsiteX4" fmla="*/ 22492 w 43256"/>
              <a:gd name="connsiteY4" fmla="*/ 19106 h 65474"/>
              <a:gd name="connsiteX5" fmla="*/ 28165 w 43256"/>
              <a:gd name="connsiteY5" fmla="*/ 27083 h 65474"/>
              <a:gd name="connsiteX6" fmla="*/ 32470 w 43256"/>
              <a:gd name="connsiteY6" fmla="*/ 26561 h 65474"/>
              <a:gd name="connsiteX7" fmla="*/ 37658 w 43256"/>
              <a:gd name="connsiteY7" fmla="*/ 25393 h 65474"/>
              <a:gd name="connsiteX8" fmla="*/ 38354 w 43256"/>
              <a:gd name="connsiteY8" fmla="*/ 21250 h 65474"/>
              <a:gd name="connsiteX9" fmla="*/ 42018 w 43256"/>
              <a:gd name="connsiteY9" fmla="*/ 25992 h 65474"/>
              <a:gd name="connsiteX10" fmla="*/ 41854 w 43256"/>
              <a:gd name="connsiteY10" fmla="*/ 31134 h 65474"/>
              <a:gd name="connsiteX11" fmla="*/ 43052 w 43256"/>
              <a:gd name="connsiteY11" fmla="*/ 38996 h 65474"/>
              <a:gd name="connsiteX12" fmla="*/ 37440 w 43256"/>
              <a:gd name="connsiteY12" fmla="*/ 45878 h 65474"/>
              <a:gd name="connsiteX13" fmla="*/ 35431 w 43256"/>
              <a:gd name="connsiteY13" fmla="*/ 51775 h 65474"/>
              <a:gd name="connsiteX14" fmla="*/ 28591 w 43256"/>
              <a:gd name="connsiteY14" fmla="*/ 52489 h 65474"/>
              <a:gd name="connsiteX15" fmla="*/ 23703 w 43256"/>
              <a:gd name="connsiteY15" fmla="*/ 58780 h 65474"/>
              <a:gd name="connsiteX16" fmla="*/ 16516 w 43256"/>
              <a:gd name="connsiteY16" fmla="*/ 54940 h 65474"/>
              <a:gd name="connsiteX17" fmla="*/ 5840 w 43256"/>
              <a:gd name="connsiteY17" fmla="*/ 51146 h 65474"/>
              <a:gd name="connsiteX18" fmla="*/ 1146 w 43256"/>
              <a:gd name="connsiteY18" fmla="*/ 46924 h 65474"/>
              <a:gd name="connsiteX19" fmla="*/ 2149 w 43256"/>
              <a:gd name="connsiteY19" fmla="*/ 41225 h 65474"/>
              <a:gd name="connsiteX20" fmla="*/ 31 w 43256"/>
              <a:gd name="connsiteY20" fmla="*/ 35378 h 65474"/>
              <a:gd name="connsiteX21" fmla="*/ 3899 w 43256"/>
              <a:gd name="connsiteY21" fmla="*/ 30181 h 65474"/>
              <a:gd name="connsiteX22" fmla="*/ 3936 w 43256"/>
              <a:gd name="connsiteY22" fmla="*/ 30044 h 65474"/>
              <a:gd name="connsiteX0" fmla="*/ 3425619 w 11343574"/>
              <a:gd name="connsiteY0" fmla="*/ 5992531 h 6104412"/>
              <a:gd name="connsiteX1" fmla="*/ 3313738 w 11343574"/>
              <a:gd name="connsiteY1" fmla="*/ 6104412 h 6104412"/>
              <a:gd name="connsiteX2" fmla="*/ 3201857 w 11343574"/>
              <a:gd name="connsiteY2" fmla="*/ 5992531 h 6104412"/>
              <a:gd name="connsiteX3" fmla="*/ 3313738 w 11343574"/>
              <a:gd name="connsiteY3" fmla="*/ 5880650 h 6104412"/>
              <a:gd name="connsiteX4" fmla="*/ 3425619 w 11343574"/>
              <a:gd name="connsiteY4" fmla="*/ 5992531 h 6104412"/>
              <a:gd name="connsiteX0" fmla="*/ 3676124 w 11343574"/>
              <a:gd name="connsiteY0" fmla="*/ 5844675 h 6104412"/>
              <a:gd name="connsiteX1" fmla="*/ 3452362 w 11343574"/>
              <a:gd name="connsiteY1" fmla="*/ 6068437 h 6104412"/>
              <a:gd name="connsiteX2" fmla="*/ 3228600 w 11343574"/>
              <a:gd name="connsiteY2" fmla="*/ 5844675 h 6104412"/>
              <a:gd name="connsiteX3" fmla="*/ 3452362 w 11343574"/>
              <a:gd name="connsiteY3" fmla="*/ 5620913 h 6104412"/>
              <a:gd name="connsiteX4" fmla="*/ 3676124 w 11343574"/>
              <a:gd name="connsiteY4" fmla="*/ 5844675 h 6104412"/>
              <a:gd name="connsiteX0" fmla="*/ 4079675 w 11343574"/>
              <a:gd name="connsiteY0" fmla="*/ 5533582 h 6104412"/>
              <a:gd name="connsiteX1" fmla="*/ 3744032 w 11343574"/>
              <a:gd name="connsiteY1" fmla="*/ 5869225 h 6104412"/>
              <a:gd name="connsiteX2" fmla="*/ 3408389 w 11343574"/>
              <a:gd name="connsiteY2" fmla="*/ 5533582 h 6104412"/>
              <a:gd name="connsiteX3" fmla="*/ 3744032 w 11343574"/>
              <a:gd name="connsiteY3" fmla="*/ 5197939 h 6104412"/>
              <a:gd name="connsiteX4" fmla="*/ 4079675 w 11343574"/>
              <a:gd name="connsiteY4" fmla="*/ 5533582 h 6104412"/>
              <a:gd name="connsiteX0" fmla="*/ 4729 w 43256"/>
              <a:gd name="connsiteY0" fmla="*/ 41851 h 65474"/>
              <a:gd name="connsiteX1" fmla="*/ 2196 w 43256"/>
              <a:gd name="connsiteY1" fmla="*/ 41054 h 65474"/>
              <a:gd name="connsiteX2" fmla="*/ 6964 w 43256"/>
              <a:gd name="connsiteY2" fmla="*/ 50573 h 65474"/>
              <a:gd name="connsiteX3" fmla="*/ 5856 w 43256"/>
              <a:gd name="connsiteY3" fmla="*/ 50954 h 65474"/>
              <a:gd name="connsiteX4" fmla="*/ 16514 w 43256"/>
              <a:gd name="connsiteY4" fmla="*/ 54764 h 65474"/>
              <a:gd name="connsiteX5" fmla="*/ 15846 w 43256"/>
              <a:gd name="connsiteY5" fmla="*/ 53024 h 65474"/>
              <a:gd name="connsiteX6" fmla="*/ 28863 w 43256"/>
              <a:gd name="connsiteY6" fmla="*/ 50425 h 65474"/>
              <a:gd name="connsiteX7" fmla="*/ 28596 w 43256"/>
              <a:gd name="connsiteY7" fmla="*/ 52334 h 65474"/>
              <a:gd name="connsiteX8" fmla="*/ 34165 w 43256"/>
              <a:gd name="connsiteY8" fmla="*/ 38628 h 65474"/>
              <a:gd name="connsiteX9" fmla="*/ 37416 w 43256"/>
              <a:gd name="connsiteY9" fmla="*/ 45764 h 65474"/>
              <a:gd name="connsiteX10" fmla="*/ 41834 w 43256"/>
              <a:gd name="connsiteY10" fmla="*/ 31028 h 65474"/>
              <a:gd name="connsiteX11" fmla="*/ 40386 w 43256"/>
              <a:gd name="connsiteY11" fmla="*/ 33704 h 65474"/>
              <a:gd name="connsiteX12" fmla="*/ 39190 w 43256"/>
              <a:gd name="connsiteY12" fmla="*/ 33243 h 65474"/>
              <a:gd name="connsiteX13" fmla="*/ 39488 w 43256"/>
              <a:gd name="connsiteY13" fmla="*/ 29992 h 65474"/>
              <a:gd name="connsiteX14" fmla="*/ 32435 w 43256"/>
              <a:gd name="connsiteY14" fmla="*/ 32080 h 65474"/>
              <a:gd name="connsiteX15" fmla="*/ 33398 w 43256"/>
              <a:gd name="connsiteY15" fmla="*/ 28756 h 65474"/>
              <a:gd name="connsiteX16" fmla="*/ 22177 w 43256"/>
              <a:gd name="connsiteY16" fmla="*/ 20394 h 65474"/>
              <a:gd name="connsiteX17" fmla="*/ 22757 w 43256"/>
              <a:gd name="connsiteY17" fmla="*/ 19160 h 65474"/>
              <a:gd name="connsiteX18" fmla="*/ 14036 w 43256"/>
              <a:gd name="connsiteY18" fmla="*/ 20866 h 65474"/>
              <a:gd name="connsiteX19" fmla="*/ 15336 w 43256"/>
              <a:gd name="connsiteY19" fmla="*/ 22214 h 65474"/>
              <a:gd name="connsiteX20" fmla="*/ 4163 w 43256"/>
              <a:gd name="connsiteY20" fmla="*/ 31463 h 65474"/>
              <a:gd name="connsiteX21" fmla="*/ 3936 w 43256"/>
              <a:gd name="connsiteY21" fmla="*/ 30044 h 65474"/>
              <a:gd name="connsiteX0" fmla="*/ 3936 w 43901"/>
              <a:gd name="connsiteY0" fmla="*/ 30044 h 65474"/>
              <a:gd name="connsiteX1" fmla="*/ 6102 w 43901"/>
              <a:gd name="connsiteY1" fmla="*/ 319 h 65474"/>
              <a:gd name="connsiteX2" fmla="*/ 14041 w 43901"/>
              <a:gd name="connsiteY2" fmla="*/ 20876 h 65474"/>
              <a:gd name="connsiteX3" fmla="*/ 21012 w 43901"/>
              <a:gd name="connsiteY3" fmla="*/ 8591 h 65474"/>
              <a:gd name="connsiteX4" fmla="*/ 22492 w 43901"/>
              <a:gd name="connsiteY4" fmla="*/ 19106 h 65474"/>
              <a:gd name="connsiteX5" fmla="*/ 28165 w 43901"/>
              <a:gd name="connsiteY5" fmla="*/ 27083 h 65474"/>
              <a:gd name="connsiteX6" fmla="*/ 32470 w 43901"/>
              <a:gd name="connsiteY6" fmla="*/ 26561 h 65474"/>
              <a:gd name="connsiteX7" fmla="*/ 37658 w 43901"/>
              <a:gd name="connsiteY7" fmla="*/ 25393 h 65474"/>
              <a:gd name="connsiteX8" fmla="*/ 38354 w 43901"/>
              <a:gd name="connsiteY8" fmla="*/ 21250 h 65474"/>
              <a:gd name="connsiteX9" fmla="*/ 43844 w 43901"/>
              <a:gd name="connsiteY9" fmla="*/ 26459 h 65474"/>
              <a:gd name="connsiteX10" fmla="*/ 41854 w 43901"/>
              <a:gd name="connsiteY10" fmla="*/ 31134 h 65474"/>
              <a:gd name="connsiteX11" fmla="*/ 43052 w 43901"/>
              <a:gd name="connsiteY11" fmla="*/ 38996 h 65474"/>
              <a:gd name="connsiteX12" fmla="*/ 37440 w 43901"/>
              <a:gd name="connsiteY12" fmla="*/ 45878 h 65474"/>
              <a:gd name="connsiteX13" fmla="*/ 35431 w 43901"/>
              <a:gd name="connsiteY13" fmla="*/ 51775 h 65474"/>
              <a:gd name="connsiteX14" fmla="*/ 28591 w 43901"/>
              <a:gd name="connsiteY14" fmla="*/ 52489 h 65474"/>
              <a:gd name="connsiteX15" fmla="*/ 23703 w 43901"/>
              <a:gd name="connsiteY15" fmla="*/ 58780 h 65474"/>
              <a:gd name="connsiteX16" fmla="*/ 16516 w 43901"/>
              <a:gd name="connsiteY16" fmla="*/ 54940 h 65474"/>
              <a:gd name="connsiteX17" fmla="*/ 5840 w 43901"/>
              <a:gd name="connsiteY17" fmla="*/ 51146 h 65474"/>
              <a:gd name="connsiteX18" fmla="*/ 1146 w 43901"/>
              <a:gd name="connsiteY18" fmla="*/ 46924 h 65474"/>
              <a:gd name="connsiteX19" fmla="*/ 2149 w 43901"/>
              <a:gd name="connsiteY19" fmla="*/ 41225 h 65474"/>
              <a:gd name="connsiteX20" fmla="*/ 31 w 43901"/>
              <a:gd name="connsiteY20" fmla="*/ 35378 h 65474"/>
              <a:gd name="connsiteX21" fmla="*/ 3899 w 43901"/>
              <a:gd name="connsiteY21" fmla="*/ 30181 h 65474"/>
              <a:gd name="connsiteX22" fmla="*/ 3936 w 43901"/>
              <a:gd name="connsiteY22" fmla="*/ 30044 h 65474"/>
              <a:gd name="connsiteX0" fmla="*/ 3425619 w 11512721"/>
              <a:gd name="connsiteY0" fmla="*/ 5992531 h 6104412"/>
              <a:gd name="connsiteX1" fmla="*/ 3313738 w 11512721"/>
              <a:gd name="connsiteY1" fmla="*/ 6104412 h 6104412"/>
              <a:gd name="connsiteX2" fmla="*/ 3201857 w 11512721"/>
              <a:gd name="connsiteY2" fmla="*/ 5992531 h 6104412"/>
              <a:gd name="connsiteX3" fmla="*/ 3313738 w 11512721"/>
              <a:gd name="connsiteY3" fmla="*/ 5880650 h 6104412"/>
              <a:gd name="connsiteX4" fmla="*/ 3425619 w 11512721"/>
              <a:gd name="connsiteY4" fmla="*/ 5992531 h 6104412"/>
              <a:gd name="connsiteX0" fmla="*/ 3676124 w 11512721"/>
              <a:gd name="connsiteY0" fmla="*/ 5844675 h 6104412"/>
              <a:gd name="connsiteX1" fmla="*/ 3452362 w 11512721"/>
              <a:gd name="connsiteY1" fmla="*/ 6068437 h 6104412"/>
              <a:gd name="connsiteX2" fmla="*/ 3228600 w 11512721"/>
              <a:gd name="connsiteY2" fmla="*/ 5844675 h 6104412"/>
              <a:gd name="connsiteX3" fmla="*/ 3452362 w 11512721"/>
              <a:gd name="connsiteY3" fmla="*/ 5620913 h 6104412"/>
              <a:gd name="connsiteX4" fmla="*/ 3676124 w 11512721"/>
              <a:gd name="connsiteY4" fmla="*/ 5844675 h 6104412"/>
              <a:gd name="connsiteX0" fmla="*/ 4079675 w 11512721"/>
              <a:gd name="connsiteY0" fmla="*/ 5533582 h 6104412"/>
              <a:gd name="connsiteX1" fmla="*/ 3744032 w 11512721"/>
              <a:gd name="connsiteY1" fmla="*/ 5869225 h 6104412"/>
              <a:gd name="connsiteX2" fmla="*/ 3408389 w 11512721"/>
              <a:gd name="connsiteY2" fmla="*/ 5533582 h 6104412"/>
              <a:gd name="connsiteX3" fmla="*/ 3744032 w 11512721"/>
              <a:gd name="connsiteY3" fmla="*/ 5197939 h 6104412"/>
              <a:gd name="connsiteX4" fmla="*/ 4079675 w 11512721"/>
              <a:gd name="connsiteY4" fmla="*/ 5533582 h 6104412"/>
              <a:gd name="connsiteX0" fmla="*/ 4729 w 43901"/>
              <a:gd name="connsiteY0" fmla="*/ 41851 h 65474"/>
              <a:gd name="connsiteX1" fmla="*/ 2196 w 43901"/>
              <a:gd name="connsiteY1" fmla="*/ 41054 h 65474"/>
              <a:gd name="connsiteX2" fmla="*/ 6964 w 43901"/>
              <a:gd name="connsiteY2" fmla="*/ 50573 h 65474"/>
              <a:gd name="connsiteX3" fmla="*/ 5856 w 43901"/>
              <a:gd name="connsiteY3" fmla="*/ 50954 h 65474"/>
              <a:gd name="connsiteX4" fmla="*/ 16514 w 43901"/>
              <a:gd name="connsiteY4" fmla="*/ 54764 h 65474"/>
              <a:gd name="connsiteX5" fmla="*/ 15846 w 43901"/>
              <a:gd name="connsiteY5" fmla="*/ 53024 h 65474"/>
              <a:gd name="connsiteX6" fmla="*/ 28863 w 43901"/>
              <a:gd name="connsiteY6" fmla="*/ 50425 h 65474"/>
              <a:gd name="connsiteX7" fmla="*/ 28596 w 43901"/>
              <a:gd name="connsiteY7" fmla="*/ 52334 h 65474"/>
              <a:gd name="connsiteX8" fmla="*/ 34165 w 43901"/>
              <a:gd name="connsiteY8" fmla="*/ 38628 h 65474"/>
              <a:gd name="connsiteX9" fmla="*/ 37416 w 43901"/>
              <a:gd name="connsiteY9" fmla="*/ 45764 h 65474"/>
              <a:gd name="connsiteX10" fmla="*/ 41834 w 43901"/>
              <a:gd name="connsiteY10" fmla="*/ 31028 h 65474"/>
              <a:gd name="connsiteX11" fmla="*/ 40386 w 43901"/>
              <a:gd name="connsiteY11" fmla="*/ 33704 h 65474"/>
              <a:gd name="connsiteX12" fmla="*/ 39190 w 43901"/>
              <a:gd name="connsiteY12" fmla="*/ 33243 h 65474"/>
              <a:gd name="connsiteX13" fmla="*/ 39488 w 43901"/>
              <a:gd name="connsiteY13" fmla="*/ 29992 h 65474"/>
              <a:gd name="connsiteX14" fmla="*/ 32435 w 43901"/>
              <a:gd name="connsiteY14" fmla="*/ 32080 h 65474"/>
              <a:gd name="connsiteX15" fmla="*/ 33398 w 43901"/>
              <a:gd name="connsiteY15" fmla="*/ 28756 h 65474"/>
              <a:gd name="connsiteX16" fmla="*/ 22177 w 43901"/>
              <a:gd name="connsiteY16" fmla="*/ 20394 h 65474"/>
              <a:gd name="connsiteX17" fmla="*/ 22757 w 43901"/>
              <a:gd name="connsiteY17" fmla="*/ 19160 h 65474"/>
              <a:gd name="connsiteX18" fmla="*/ 14036 w 43901"/>
              <a:gd name="connsiteY18" fmla="*/ 20866 h 65474"/>
              <a:gd name="connsiteX19" fmla="*/ 15336 w 43901"/>
              <a:gd name="connsiteY19" fmla="*/ 22214 h 65474"/>
              <a:gd name="connsiteX20" fmla="*/ 4163 w 43901"/>
              <a:gd name="connsiteY20" fmla="*/ 31463 h 65474"/>
              <a:gd name="connsiteX21" fmla="*/ 3936 w 43901"/>
              <a:gd name="connsiteY21" fmla="*/ 30044 h 65474"/>
              <a:gd name="connsiteX0" fmla="*/ 3936 w 43901"/>
              <a:gd name="connsiteY0" fmla="*/ 30044 h 65474"/>
              <a:gd name="connsiteX1" fmla="*/ 6102 w 43901"/>
              <a:gd name="connsiteY1" fmla="*/ 319 h 65474"/>
              <a:gd name="connsiteX2" fmla="*/ 14041 w 43901"/>
              <a:gd name="connsiteY2" fmla="*/ 20876 h 65474"/>
              <a:gd name="connsiteX3" fmla="*/ 21012 w 43901"/>
              <a:gd name="connsiteY3" fmla="*/ 8591 h 65474"/>
              <a:gd name="connsiteX4" fmla="*/ 22492 w 43901"/>
              <a:gd name="connsiteY4" fmla="*/ 19106 h 65474"/>
              <a:gd name="connsiteX5" fmla="*/ 28165 w 43901"/>
              <a:gd name="connsiteY5" fmla="*/ 27083 h 65474"/>
              <a:gd name="connsiteX6" fmla="*/ 32470 w 43901"/>
              <a:gd name="connsiteY6" fmla="*/ 26561 h 65474"/>
              <a:gd name="connsiteX7" fmla="*/ 37658 w 43901"/>
              <a:gd name="connsiteY7" fmla="*/ 25393 h 65474"/>
              <a:gd name="connsiteX8" fmla="*/ 38354 w 43901"/>
              <a:gd name="connsiteY8" fmla="*/ 21250 h 65474"/>
              <a:gd name="connsiteX9" fmla="*/ 43844 w 43901"/>
              <a:gd name="connsiteY9" fmla="*/ 26459 h 65474"/>
              <a:gd name="connsiteX10" fmla="*/ 41854 w 43901"/>
              <a:gd name="connsiteY10" fmla="*/ 31134 h 65474"/>
              <a:gd name="connsiteX11" fmla="*/ 43052 w 43901"/>
              <a:gd name="connsiteY11" fmla="*/ 38996 h 65474"/>
              <a:gd name="connsiteX12" fmla="*/ 37440 w 43901"/>
              <a:gd name="connsiteY12" fmla="*/ 45878 h 65474"/>
              <a:gd name="connsiteX13" fmla="*/ 35431 w 43901"/>
              <a:gd name="connsiteY13" fmla="*/ 51775 h 65474"/>
              <a:gd name="connsiteX14" fmla="*/ 28591 w 43901"/>
              <a:gd name="connsiteY14" fmla="*/ 52489 h 65474"/>
              <a:gd name="connsiteX15" fmla="*/ 23703 w 43901"/>
              <a:gd name="connsiteY15" fmla="*/ 58780 h 65474"/>
              <a:gd name="connsiteX16" fmla="*/ 16516 w 43901"/>
              <a:gd name="connsiteY16" fmla="*/ 54940 h 65474"/>
              <a:gd name="connsiteX17" fmla="*/ 5840 w 43901"/>
              <a:gd name="connsiteY17" fmla="*/ 51146 h 65474"/>
              <a:gd name="connsiteX18" fmla="*/ 1146 w 43901"/>
              <a:gd name="connsiteY18" fmla="*/ 46924 h 65474"/>
              <a:gd name="connsiteX19" fmla="*/ 2149 w 43901"/>
              <a:gd name="connsiteY19" fmla="*/ 41225 h 65474"/>
              <a:gd name="connsiteX20" fmla="*/ 31 w 43901"/>
              <a:gd name="connsiteY20" fmla="*/ 35378 h 65474"/>
              <a:gd name="connsiteX21" fmla="*/ 3899 w 43901"/>
              <a:gd name="connsiteY21" fmla="*/ 30181 h 65474"/>
              <a:gd name="connsiteX22" fmla="*/ 3936 w 43901"/>
              <a:gd name="connsiteY22" fmla="*/ 30044 h 65474"/>
              <a:gd name="connsiteX0" fmla="*/ 3425619 w 11512721"/>
              <a:gd name="connsiteY0" fmla="*/ 5992531 h 6104412"/>
              <a:gd name="connsiteX1" fmla="*/ 3313738 w 11512721"/>
              <a:gd name="connsiteY1" fmla="*/ 6104412 h 6104412"/>
              <a:gd name="connsiteX2" fmla="*/ 3201857 w 11512721"/>
              <a:gd name="connsiteY2" fmla="*/ 5992531 h 6104412"/>
              <a:gd name="connsiteX3" fmla="*/ 3313738 w 11512721"/>
              <a:gd name="connsiteY3" fmla="*/ 5880650 h 6104412"/>
              <a:gd name="connsiteX4" fmla="*/ 3425619 w 11512721"/>
              <a:gd name="connsiteY4" fmla="*/ 5992531 h 6104412"/>
              <a:gd name="connsiteX0" fmla="*/ 3676124 w 11512721"/>
              <a:gd name="connsiteY0" fmla="*/ 5844675 h 6104412"/>
              <a:gd name="connsiteX1" fmla="*/ 3452362 w 11512721"/>
              <a:gd name="connsiteY1" fmla="*/ 6068437 h 6104412"/>
              <a:gd name="connsiteX2" fmla="*/ 3228600 w 11512721"/>
              <a:gd name="connsiteY2" fmla="*/ 5844675 h 6104412"/>
              <a:gd name="connsiteX3" fmla="*/ 3452362 w 11512721"/>
              <a:gd name="connsiteY3" fmla="*/ 5620913 h 6104412"/>
              <a:gd name="connsiteX4" fmla="*/ 3676124 w 11512721"/>
              <a:gd name="connsiteY4" fmla="*/ 5844675 h 6104412"/>
              <a:gd name="connsiteX0" fmla="*/ 4079675 w 11512721"/>
              <a:gd name="connsiteY0" fmla="*/ 5533582 h 6104412"/>
              <a:gd name="connsiteX1" fmla="*/ 3744032 w 11512721"/>
              <a:gd name="connsiteY1" fmla="*/ 5869225 h 6104412"/>
              <a:gd name="connsiteX2" fmla="*/ 3408389 w 11512721"/>
              <a:gd name="connsiteY2" fmla="*/ 5533582 h 6104412"/>
              <a:gd name="connsiteX3" fmla="*/ 3744032 w 11512721"/>
              <a:gd name="connsiteY3" fmla="*/ 5197939 h 6104412"/>
              <a:gd name="connsiteX4" fmla="*/ 4079675 w 11512721"/>
              <a:gd name="connsiteY4" fmla="*/ 5533582 h 6104412"/>
              <a:gd name="connsiteX0" fmla="*/ 4729 w 43901"/>
              <a:gd name="connsiteY0" fmla="*/ 41851 h 65474"/>
              <a:gd name="connsiteX1" fmla="*/ 2196 w 43901"/>
              <a:gd name="connsiteY1" fmla="*/ 41054 h 65474"/>
              <a:gd name="connsiteX2" fmla="*/ 6964 w 43901"/>
              <a:gd name="connsiteY2" fmla="*/ 50573 h 65474"/>
              <a:gd name="connsiteX3" fmla="*/ 5856 w 43901"/>
              <a:gd name="connsiteY3" fmla="*/ 50954 h 65474"/>
              <a:gd name="connsiteX4" fmla="*/ 16514 w 43901"/>
              <a:gd name="connsiteY4" fmla="*/ 54764 h 65474"/>
              <a:gd name="connsiteX5" fmla="*/ 15846 w 43901"/>
              <a:gd name="connsiteY5" fmla="*/ 53024 h 65474"/>
              <a:gd name="connsiteX6" fmla="*/ 28863 w 43901"/>
              <a:gd name="connsiteY6" fmla="*/ 50425 h 65474"/>
              <a:gd name="connsiteX7" fmla="*/ 28596 w 43901"/>
              <a:gd name="connsiteY7" fmla="*/ 52334 h 65474"/>
              <a:gd name="connsiteX8" fmla="*/ 34165 w 43901"/>
              <a:gd name="connsiteY8" fmla="*/ 38628 h 65474"/>
              <a:gd name="connsiteX9" fmla="*/ 37416 w 43901"/>
              <a:gd name="connsiteY9" fmla="*/ 45764 h 65474"/>
              <a:gd name="connsiteX10" fmla="*/ 39731 w 43901"/>
              <a:gd name="connsiteY10" fmla="*/ 37255 h 65474"/>
              <a:gd name="connsiteX11" fmla="*/ 40386 w 43901"/>
              <a:gd name="connsiteY11" fmla="*/ 33704 h 65474"/>
              <a:gd name="connsiteX12" fmla="*/ 39190 w 43901"/>
              <a:gd name="connsiteY12" fmla="*/ 33243 h 65474"/>
              <a:gd name="connsiteX13" fmla="*/ 39488 w 43901"/>
              <a:gd name="connsiteY13" fmla="*/ 29992 h 65474"/>
              <a:gd name="connsiteX14" fmla="*/ 32435 w 43901"/>
              <a:gd name="connsiteY14" fmla="*/ 32080 h 65474"/>
              <a:gd name="connsiteX15" fmla="*/ 33398 w 43901"/>
              <a:gd name="connsiteY15" fmla="*/ 28756 h 65474"/>
              <a:gd name="connsiteX16" fmla="*/ 22177 w 43901"/>
              <a:gd name="connsiteY16" fmla="*/ 20394 h 65474"/>
              <a:gd name="connsiteX17" fmla="*/ 22757 w 43901"/>
              <a:gd name="connsiteY17" fmla="*/ 19160 h 65474"/>
              <a:gd name="connsiteX18" fmla="*/ 14036 w 43901"/>
              <a:gd name="connsiteY18" fmla="*/ 20866 h 65474"/>
              <a:gd name="connsiteX19" fmla="*/ 15336 w 43901"/>
              <a:gd name="connsiteY19" fmla="*/ 22214 h 65474"/>
              <a:gd name="connsiteX20" fmla="*/ 4163 w 43901"/>
              <a:gd name="connsiteY20" fmla="*/ 31463 h 65474"/>
              <a:gd name="connsiteX21" fmla="*/ 3936 w 43901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2492 w 45029"/>
              <a:gd name="connsiteY4" fmla="*/ 19106 h 65474"/>
              <a:gd name="connsiteX5" fmla="*/ 28165 w 45029"/>
              <a:gd name="connsiteY5" fmla="*/ 27083 h 65474"/>
              <a:gd name="connsiteX6" fmla="*/ 32470 w 45029"/>
              <a:gd name="connsiteY6" fmla="*/ 26561 h 65474"/>
              <a:gd name="connsiteX7" fmla="*/ 37658 w 45029"/>
              <a:gd name="connsiteY7" fmla="*/ 25393 h 65474"/>
              <a:gd name="connsiteX8" fmla="*/ 38354 w 45029"/>
              <a:gd name="connsiteY8" fmla="*/ 21250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2177 w 45029"/>
              <a:gd name="connsiteY16" fmla="*/ 20394 h 65474"/>
              <a:gd name="connsiteX17" fmla="*/ 22757 w 45029"/>
              <a:gd name="connsiteY17" fmla="*/ 19160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2492 w 45029"/>
              <a:gd name="connsiteY4" fmla="*/ 19106 h 65474"/>
              <a:gd name="connsiteX5" fmla="*/ 28165 w 45029"/>
              <a:gd name="connsiteY5" fmla="*/ 27083 h 65474"/>
              <a:gd name="connsiteX6" fmla="*/ 34462 w 45029"/>
              <a:gd name="connsiteY6" fmla="*/ 14263 h 65474"/>
              <a:gd name="connsiteX7" fmla="*/ 37658 w 45029"/>
              <a:gd name="connsiteY7" fmla="*/ 25393 h 65474"/>
              <a:gd name="connsiteX8" fmla="*/ 38354 w 45029"/>
              <a:gd name="connsiteY8" fmla="*/ 21250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2177 w 45029"/>
              <a:gd name="connsiteY16" fmla="*/ 20394 h 65474"/>
              <a:gd name="connsiteX17" fmla="*/ 22757 w 45029"/>
              <a:gd name="connsiteY17" fmla="*/ 19160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2492 w 45029"/>
              <a:gd name="connsiteY4" fmla="*/ 19106 h 65474"/>
              <a:gd name="connsiteX5" fmla="*/ 28165 w 45029"/>
              <a:gd name="connsiteY5" fmla="*/ 27083 h 65474"/>
              <a:gd name="connsiteX6" fmla="*/ 34462 w 45029"/>
              <a:gd name="connsiteY6" fmla="*/ 14263 h 65474"/>
              <a:gd name="connsiteX7" fmla="*/ 37658 w 45029"/>
              <a:gd name="connsiteY7" fmla="*/ 25393 h 65474"/>
              <a:gd name="connsiteX8" fmla="*/ 41730 w 45029"/>
              <a:gd name="connsiteY8" fmla="*/ 27944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2177 w 45029"/>
              <a:gd name="connsiteY16" fmla="*/ 20394 h 65474"/>
              <a:gd name="connsiteX17" fmla="*/ 22757 w 45029"/>
              <a:gd name="connsiteY17" fmla="*/ 19160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2492 w 45029"/>
              <a:gd name="connsiteY4" fmla="*/ 19106 h 65474"/>
              <a:gd name="connsiteX5" fmla="*/ 28165 w 45029"/>
              <a:gd name="connsiteY5" fmla="*/ 27083 h 65474"/>
              <a:gd name="connsiteX6" fmla="*/ 34462 w 45029"/>
              <a:gd name="connsiteY6" fmla="*/ 14263 h 65474"/>
              <a:gd name="connsiteX7" fmla="*/ 37658 w 45029"/>
              <a:gd name="connsiteY7" fmla="*/ 25393 h 65474"/>
              <a:gd name="connsiteX8" fmla="*/ 41730 w 45029"/>
              <a:gd name="connsiteY8" fmla="*/ 27944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2177 w 45029"/>
              <a:gd name="connsiteY16" fmla="*/ 21639 h 65474"/>
              <a:gd name="connsiteX17" fmla="*/ 22757 w 45029"/>
              <a:gd name="connsiteY17" fmla="*/ 19160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2492 w 45029"/>
              <a:gd name="connsiteY4" fmla="*/ 19106 h 65474"/>
              <a:gd name="connsiteX5" fmla="*/ 28165 w 45029"/>
              <a:gd name="connsiteY5" fmla="*/ 27083 h 65474"/>
              <a:gd name="connsiteX6" fmla="*/ 34462 w 45029"/>
              <a:gd name="connsiteY6" fmla="*/ 14263 h 65474"/>
              <a:gd name="connsiteX7" fmla="*/ 37658 w 45029"/>
              <a:gd name="connsiteY7" fmla="*/ 25393 h 65474"/>
              <a:gd name="connsiteX8" fmla="*/ 41730 w 45029"/>
              <a:gd name="connsiteY8" fmla="*/ 27944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1181 w 45029"/>
              <a:gd name="connsiteY16" fmla="*/ 29890 h 65474"/>
              <a:gd name="connsiteX17" fmla="*/ 22757 w 45029"/>
              <a:gd name="connsiteY17" fmla="*/ 19160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2492 w 45029"/>
              <a:gd name="connsiteY4" fmla="*/ 19106 h 65474"/>
              <a:gd name="connsiteX5" fmla="*/ 28165 w 45029"/>
              <a:gd name="connsiteY5" fmla="*/ 27083 h 65474"/>
              <a:gd name="connsiteX6" fmla="*/ 34462 w 45029"/>
              <a:gd name="connsiteY6" fmla="*/ 14263 h 65474"/>
              <a:gd name="connsiteX7" fmla="*/ 37658 w 45029"/>
              <a:gd name="connsiteY7" fmla="*/ 25393 h 65474"/>
              <a:gd name="connsiteX8" fmla="*/ 41730 w 45029"/>
              <a:gd name="connsiteY8" fmla="*/ 27944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1181 w 45029"/>
              <a:gd name="connsiteY16" fmla="*/ 29890 h 65474"/>
              <a:gd name="connsiteX17" fmla="*/ 22480 w 45029"/>
              <a:gd name="connsiteY17" fmla="*/ 24142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2492 w 45029"/>
              <a:gd name="connsiteY4" fmla="*/ 19106 h 65474"/>
              <a:gd name="connsiteX5" fmla="*/ 28165 w 45029"/>
              <a:gd name="connsiteY5" fmla="*/ 27083 h 65474"/>
              <a:gd name="connsiteX6" fmla="*/ 34462 w 45029"/>
              <a:gd name="connsiteY6" fmla="*/ 14263 h 65474"/>
              <a:gd name="connsiteX7" fmla="*/ 37658 w 45029"/>
              <a:gd name="connsiteY7" fmla="*/ 25393 h 65474"/>
              <a:gd name="connsiteX8" fmla="*/ 41730 w 45029"/>
              <a:gd name="connsiteY8" fmla="*/ 27944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1181 w 45029"/>
              <a:gd name="connsiteY16" fmla="*/ 29890 h 65474"/>
              <a:gd name="connsiteX17" fmla="*/ 21650 w 45029"/>
              <a:gd name="connsiteY17" fmla="*/ 30213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3212 w 45029"/>
              <a:gd name="connsiteY4" fmla="*/ 21130 h 65474"/>
              <a:gd name="connsiteX5" fmla="*/ 28165 w 45029"/>
              <a:gd name="connsiteY5" fmla="*/ 27083 h 65474"/>
              <a:gd name="connsiteX6" fmla="*/ 34462 w 45029"/>
              <a:gd name="connsiteY6" fmla="*/ 14263 h 65474"/>
              <a:gd name="connsiteX7" fmla="*/ 37658 w 45029"/>
              <a:gd name="connsiteY7" fmla="*/ 25393 h 65474"/>
              <a:gd name="connsiteX8" fmla="*/ 41730 w 45029"/>
              <a:gd name="connsiteY8" fmla="*/ 27944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1181 w 45029"/>
              <a:gd name="connsiteY16" fmla="*/ 29890 h 65474"/>
              <a:gd name="connsiteX17" fmla="*/ 21650 w 45029"/>
              <a:gd name="connsiteY17" fmla="*/ 30213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3212 w 45029"/>
              <a:gd name="connsiteY4" fmla="*/ 21130 h 65474"/>
              <a:gd name="connsiteX5" fmla="*/ 28165 w 45029"/>
              <a:gd name="connsiteY5" fmla="*/ 27083 h 65474"/>
              <a:gd name="connsiteX6" fmla="*/ 34462 w 45029"/>
              <a:gd name="connsiteY6" fmla="*/ 14263 h 65474"/>
              <a:gd name="connsiteX7" fmla="*/ 37658 w 45029"/>
              <a:gd name="connsiteY7" fmla="*/ 25393 h 65474"/>
              <a:gd name="connsiteX8" fmla="*/ 41730 w 45029"/>
              <a:gd name="connsiteY8" fmla="*/ 27944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1181 w 45029"/>
              <a:gd name="connsiteY16" fmla="*/ 29890 h 65474"/>
              <a:gd name="connsiteX17" fmla="*/ 21650 w 45029"/>
              <a:gd name="connsiteY17" fmla="*/ 30213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45029"/>
              <a:gd name="connsiteY0" fmla="*/ 30044 h 65474"/>
              <a:gd name="connsiteX1" fmla="*/ 6102 w 45029"/>
              <a:gd name="connsiteY1" fmla="*/ 319 h 65474"/>
              <a:gd name="connsiteX2" fmla="*/ 14041 w 45029"/>
              <a:gd name="connsiteY2" fmla="*/ 20876 h 65474"/>
              <a:gd name="connsiteX3" fmla="*/ 21012 w 45029"/>
              <a:gd name="connsiteY3" fmla="*/ 8591 h 65474"/>
              <a:gd name="connsiteX4" fmla="*/ 23212 w 45029"/>
              <a:gd name="connsiteY4" fmla="*/ 21130 h 65474"/>
              <a:gd name="connsiteX5" fmla="*/ 28165 w 45029"/>
              <a:gd name="connsiteY5" fmla="*/ 27083 h 65474"/>
              <a:gd name="connsiteX6" fmla="*/ 34462 w 45029"/>
              <a:gd name="connsiteY6" fmla="*/ 14263 h 65474"/>
              <a:gd name="connsiteX7" fmla="*/ 37658 w 45029"/>
              <a:gd name="connsiteY7" fmla="*/ 25393 h 65474"/>
              <a:gd name="connsiteX8" fmla="*/ 41730 w 45029"/>
              <a:gd name="connsiteY8" fmla="*/ 27944 h 65474"/>
              <a:gd name="connsiteX9" fmla="*/ 43844 w 45029"/>
              <a:gd name="connsiteY9" fmla="*/ 26459 h 65474"/>
              <a:gd name="connsiteX10" fmla="*/ 44566 w 45029"/>
              <a:gd name="connsiteY10" fmla="*/ 32379 h 65474"/>
              <a:gd name="connsiteX11" fmla="*/ 43052 w 45029"/>
              <a:gd name="connsiteY11" fmla="*/ 38996 h 65474"/>
              <a:gd name="connsiteX12" fmla="*/ 37440 w 45029"/>
              <a:gd name="connsiteY12" fmla="*/ 45878 h 65474"/>
              <a:gd name="connsiteX13" fmla="*/ 35431 w 45029"/>
              <a:gd name="connsiteY13" fmla="*/ 51775 h 65474"/>
              <a:gd name="connsiteX14" fmla="*/ 28591 w 45029"/>
              <a:gd name="connsiteY14" fmla="*/ 52489 h 65474"/>
              <a:gd name="connsiteX15" fmla="*/ 23703 w 45029"/>
              <a:gd name="connsiteY15" fmla="*/ 58780 h 65474"/>
              <a:gd name="connsiteX16" fmla="*/ 16516 w 45029"/>
              <a:gd name="connsiteY16" fmla="*/ 54940 h 65474"/>
              <a:gd name="connsiteX17" fmla="*/ 5840 w 45029"/>
              <a:gd name="connsiteY17" fmla="*/ 51146 h 65474"/>
              <a:gd name="connsiteX18" fmla="*/ 1146 w 45029"/>
              <a:gd name="connsiteY18" fmla="*/ 46924 h 65474"/>
              <a:gd name="connsiteX19" fmla="*/ 2149 w 45029"/>
              <a:gd name="connsiteY19" fmla="*/ 41225 h 65474"/>
              <a:gd name="connsiteX20" fmla="*/ 31 w 45029"/>
              <a:gd name="connsiteY20" fmla="*/ 35378 h 65474"/>
              <a:gd name="connsiteX21" fmla="*/ 3899 w 45029"/>
              <a:gd name="connsiteY21" fmla="*/ 30181 h 65474"/>
              <a:gd name="connsiteX22" fmla="*/ 3936 w 45029"/>
              <a:gd name="connsiteY22" fmla="*/ 30044 h 65474"/>
              <a:gd name="connsiteX0" fmla="*/ 3425619 w 11808531"/>
              <a:gd name="connsiteY0" fmla="*/ 5992531 h 6104412"/>
              <a:gd name="connsiteX1" fmla="*/ 3313738 w 11808531"/>
              <a:gd name="connsiteY1" fmla="*/ 6104412 h 6104412"/>
              <a:gd name="connsiteX2" fmla="*/ 3201857 w 11808531"/>
              <a:gd name="connsiteY2" fmla="*/ 5992531 h 6104412"/>
              <a:gd name="connsiteX3" fmla="*/ 3313738 w 11808531"/>
              <a:gd name="connsiteY3" fmla="*/ 5880650 h 6104412"/>
              <a:gd name="connsiteX4" fmla="*/ 3425619 w 11808531"/>
              <a:gd name="connsiteY4" fmla="*/ 5992531 h 6104412"/>
              <a:gd name="connsiteX0" fmla="*/ 3676124 w 11808531"/>
              <a:gd name="connsiteY0" fmla="*/ 5844675 h 6104412"/>
              <a:gd name="connsiteX1" fmla="*/ 3452362 w 11808531"/>
              <a:gd name="connsiteY1" fmla="*/ 6068437 h 6104412"/>
              <a:gd name="connsiteX2" fmla="*/ 3228600 w 11808531"/>
              <a:gd name="connsiteY2" fmla="*/ 5844675 h 6104412"/>
              <a:gd name="connsiteX3" fmla="*/ 3452362 w 11808531"/>
              <a:gd name="connsiteY3" fmla="*/ 5620913 h 6104412"/>
              <a:gd name="connsiteX4" fmla="*/ 3676124 w 11808531"/>
              <a:gd name="connsiteY4" fmla="*/ 5844675 h 6104412"/>
              <a:gd name="connsiteX0" fmla="*/ 4079675 w 11808531"/>
              <a:gd name="connsiteY0" fmla="*/ 5533582 h 6104412"/>
              <a:gd name="connsiteX1" fmla="*/ 3744032 w 11808531"/>
              <a:gd name="connsiteY1" fmla="*/ 5869225 h 6104412"/>
              <a:gd name="connsiteX2" fmla="*/ 3408389 w 11808531"/>
              <a:gd name="connsiteY2" fmla="*/ 5533582 h 6104412"/>
              <a:gd name="connsiteX3" fmla="*/ 3744032 w 11808531"/>
              <a:gd name="connsiteY3" fmla="*/ 5197939 h 6104412"/>
              <a:gd name="connsiteX4" fmla="*/ 4079675 w 11808531"/>
              <a:gd name="connsiteY4" fmla="*/ 5533582 h 6104412"/>
              <a:gd name="connsiteX0" fmla="*/ 4729 w 45029"/>
              <a:gd name="connsiteY0" fmla="*/ 41851 h 65474"/>
              <a:gd name="connsiteX1" fmla="*/ 2196 w 45029"/>
              <a:gd name="connsiteY1" fmla="*/ 41054 h 65474"/>
              <a:gd name="connsiteX2" fmla="*/ 6964 w 45029"/>
              <a:gd name="connsiteY2" fmla="*/ 50573 h 65474"/>
              <a:gd name="connsiteX3" fmla="*/ 5856 w 45029"/>
              <a:gd name="connsiteY3" fmla="*/ 50954 h 65474"/>
              <a:gd name="connsiteX4" fmla="*/ 16514 w 45029"/>
              <a:gd name="connsiteY4" fmla="*/ 54764 h 65474"/>
              <a:gd name="connsiteX5" fmla="*/ 15846 w 45029"/>
              <a:gd name="connsiteY5" fmla="*/ 53024 h 65474"/>
              <a:gd name="connsiteX6" fmla="*/ 28863 w 45029"/>
              <a:gd name="connsiteY6" fmla="*/ 50425 h 65474"/>
              <a:gd name="connsiteX7" fmla="*/ 28596 w 45029"/>
              <a:gd name="connsiteY7" fmla="*/ 52334 h 65474"/>
              <a:gd name="connsiteX8" fmla="*/ 34165 w 45029"/>
              <a:gd name="connsiteY8" fmla="*/ 38628 h 65474"/>
              <a:gd name="connsiteX9" fmla="*/ 37416 w 45029"/>
              <a:gd name="connsiteY9" fmla="*/ 45764 h 65474"/>
              <a:gd name="connsiteX10" fmla="*/ 39731 w 45029"/>
              <a:gd name="connsiteY10" fmla="*/ 37255 h 65474"/>
              <a:gd name="connsiteX11" fmla="*/ 40386 w 45029"/>
              <a:gd name="connsiteY11" fmla="*/ 33704 h 65474"/>
              <a:gd name="connsiteX12" fmla="*/ 39190 w 45029"/>
              <a:gd name="connsiteY12" fmla="*/ 33243 h 65474"/>
              <a:gd name="connsiteX13" fmla="*/ 39488 w 45029"/>
              <a:gd name="connsiteY13" fmla="*/ 29992 h 65474"/>
              <a:gd name="connsiteX14" fmla="*/ 32435 w 45029"/>
              <a:gd name="connsiteY14" fmla="*/ 32080 h 65474"/>
              <a:gd name="connsiteX15" fmla="*/ 33398 w 45029"/>
              <a:gd name="connsiteY15" fmla="*/ 28756 h 65474"/>
              <a:gd name="connsiteX16" fmla="*/ 21181 w 45029"/>
              <a:gd name="connsiteY16" fmla="*/ 29890 h 65474"/>
              <a:gd name="connsiteX17" fmla="*/ 21650 w 45029"/>
              <a:gd name="connsiteY17" fmla="*/ 30213 h 65474"/>
              <a:gd name="connsiteX18" fmla="*/ 14036 w 45029"/>
              <a:gd name="connsiteY18" fmla="*/ 20866 h 65474"/>
              <a:gd name="connsiteX19" fmla="*/ 15336 w 45029"/>
              <a:gd name="connsiteY19" fmla="*/ 22214 h 65474"/>
              <a:gd name="connsiteX20" fmla="*/ 4163 w 45029"/>
              <a:gd name="connsiteY20" fmla="*/ 31463 h 65474"/>
              <a:gd name="connsiteX21" fmla="*/ 3936 w 45029"/>
              <a:gd name="connsiteY21" fmla="*/ 30044 h 65474"/>
              <a:gd name="connsiteX0" fmla="*/ 3936 w 51725"/>
              <a:gd name="connsiteY0" fmla="*/ 30044 h 65474"/>
              <a:gd name="connsiteX1" fmla="*/ 6102 w 51725"/>
              <a:gd name="connsiteY1" fmla="*/ 319 h 65474"/>
              <a:gd name="connsiteX2" fmla="*/ 14041 w 51725"/>
              <a:gd name="connsiteY2" fmla="*/ 20876 h 65474"/>
              <a:gd name="connsiteX3" fmla="*/ 21012 w 51725"/>
              <a:gd name="connsiteY3" fmla="*/ 8591 h 65474"/>
              <a:gd name="connsiteX4" fmla="*/ 23212 w 51725"/>
              <a:gd name="connsiteY4" fmla="*/ 21130 h 65474"/>
              <a:gd name="connsiteX5" fmla="*/ 28165 w 51725"/>
              <a:gd name="connsiteY5" fmla="*/ 27083 h 65474"/>
              <a:gd name="connsiteX6" fmla="*/ 34462 w 51725"/>
              <a:gd name="connsiteY6" fmla="*/ 14263 h 65474"/>
              <a:gd name="connsiteX7" fmla="*/ 37658 w 51725"/>
              <a:gd name="connsiteY7" fmla="*/ 25393 h 65474"/>
              <a:gd name="connsiteX8" fmla="*/ 41730 w 51725"/>
              <a:gd name="connsiteY8" fmla="*/ 27944 h 65474"/>
              <a:gd name="connsiteX9" fmla="*/ 51703 w 51725"/>
              <a:gd name="connsiteY9" fmla="*/ 28638 h 65474"/>
              <a:gd name="connsiteX10" fmla="*/ 44566 w 51725"/>
              <a:gd name="connsiteY10" fmla="*/ 32379 h 65474"/>
              <a:gd name="connsiteX11" fmla="*/ 43052 w 51725"/>
              <a:gd name="connsiteY11" fmla="*/ 38996 h 65474"/>
              <a:gd name="connsiteX12" fmla="*/ 37440 w 51725"/>
              <a:gd name="connsiteY12" fmla="*/ 45878 h 65474"/>
              <a:gd name="connsiteX13" fmla="*/ 35431 w 51725"/>
              <a:gd name="connsiteY13" fmla="*/ 51775 h 65474"/>
              <a:gd name="connsiteX14" fmla="*/ 28591 w 51725"/>
              <a:gd name="connsiteY14" fmla="*/ 52489 h 65474"/>
              <a:gd name="connsiteX15" fmla="*/ 23703 w 51725"/>
              <a:gd name="connsiteY15" fmla="*/ 58780 h 65474"/>
              <a:gd name="connsiteX16" fmla="*/ 16516 w 51725"/>
              <a:gd name="connsiteY16" fmla="*/ 54940 h 65474"/>
              <a:gd name="connsiteX17" fmla="*/ 5840 w 51725"/>
              <a:gd name="connsiteY17" fmla="*/ 51146 h 65474"/>
              <a:gd name="connsiteX18" fmla="*/ 1146 w 51725"/>
              <a:gd name="connsiteY18" fmla="*/ 46924 h 65474"/>
              <a:gd name="connsiteX19" fmla="*/ 2149 w 51725"/>
              <a:gd name="connsiteY19" fmla="*/ 41225 h 65474"/>
              <a:gd name="connsiteX20" fmla="*/ 31 w 51725"/>
              <a:gd name="connsiteY20" fmla="*/ 35378 h 65474"/>
              <a:gd name="connsiteX21" fmla="*/ 3899 w 51725"/>
              <a:gd name="connsiteY21" fmla="*/ 30181 h 65474"/>
              <a:gd name="connsiteX22" fmla="*/ 3936 w 51725"/>
              <a:gd name="connsiteY22" fmla="*/ 30044 h 65474"/>
              <a:gd name="connsiteX0" fmla="*/ 3425619 w 13564509"/>
              <a:gd name="connsiteY0" fmla="*/ 5992531 h 6104412"/>
              <a:gd name="connsiteX1" fmla="*/ 3313738 w 13564509"/>
              <a:gd name="connsiteY1" fmla="*/ 6104412 h 6104412"/>
              <a:gd name="connsiteX2" fmla="*/ 3201857 w 13564509"/>
              <a:gd name="connsiteY2" fmla="*/ 5992531 h 6104412"/>
              <a:gd name="connsiteX3" fmla="*/ 3313738 w 13564509"/>
              <a:gd name="connsiteY3" fmla="*/ 5880650 h 6104412"/>
              <a:gd name="connsiteX4" fmla="*/ 3425619 w 13564509"/>
              <a:gd name="connsiteY4" fmla="*/ 5992531 h 6104412"/>
              <a:gd name="connsiteX0" fmla="*/ 3676124 w 13564509"/>
              <a:gd name="connsiteY0" fmla="*/ 5844675 h 6104412"/>
              <a:gd name="connsiteX1" fmla="*/ 3452362 w 13564509"/>
              <a:gd name="connsiteY1" fmla="*/ 6068437 h 6104412"/>
              <a:gd name="connsiteX2" fmla="*/ 3228600 w 13564509"/>
              <a:gd name="connsiteY2" fmla="*/ 5844675 h 6104412"/>
              <a:gd name="connsiteX3" fmla="*/ 3452362 w 13564509"/>
              <a:gd name="connsiteY3" fmla="*/ 5620913 h 6104412"/>
              <a:gd name="connsiteX4" fmla="*/ 3676124 w 13564509"/>
              <a:gd name="connsiteY4" fmla="*/ 5844675 h 6104412"/>
              <a:gd name="connsiteX0" fmla="*/ 4079675 w 13564509"/>
              <a:gd name="connsiteY0" fmla="*/ 5533582 h 6104412"/>
              <a:gd name="connsiteX1" fmla="*/ 3744032 w 13564509"/>
              <a:gd name="connsiteY1" fmla="*/ 5869225 h 6104412"/>
              <a:gd name="connsiteX2" fmla="*/ 3408389 w 13564509"/>
              <a:gd name="connsiteY2" fmla="*/ 5533582 h 6104412"/>
              <a:gd name="connsiteX3" fmla="*/ 3744032 w 13564509"/>
              <a:gd name="connsiteY3" fmla="*/ 5197939 h 6104412"/>
              <a:gd name="connsiteX4" fmla="*/ 4079675 w 13564509"/>
              <a:gd name="connsiteY4" fmla="*/ 5533582 h 6104412"/>
              <a:gd name="connsiteX0" fmla="*/ 4729 w 51725"/>
              <a:gd name="connsiteY0" fmla="*/ 41851 h 65474"/>
              <a:gd name="connsiteX1" fmla="*/ 2196 w 51725"/>
              <a:gd name="connsiteY1" fmla="*/ 41054 h 65474"/>
              <a:gd name="connsiteX2" fmla="*/ 6964 w 51725"/>
              <a:gd name="connsiteY2" fmla="*/ 50573 h 65474"/>
              <a:gd name="connsiteX3" fmla="*/ 5856 w 51725"/>
              <a:gd name="connsiteY3" fmla="*/ 50954 h 65474"/>
              <a:gd name="connsiteX4" fmla="*/ 16514 w 51725"/>
              <a:gd name="connsiteY4" fmla="*/ 54764 h 65474"/>
              <a:gd name="connsiteX5" fmla="*/ 15846 w 51725"/>
              <a:gd name="connsiteY5" fmla="*/ 53024 h 65474"/>
              <a:gd name="connsiteX6" fmla="*/ 28863 w 51725"/>
              <a:gd name="connsiteY6" fmla="*/ 50425 h 65474"/>
              <a:gd name="connsiteX7" fmla="*/ 28596 w 51725"/>
              <a:gd name="connsiteY7" fmla="*/ 52334 h 65474"/>
              <a:gd name="connsiteX8" fmla="*/ 34165 w 51725"/>
              <a:gd name="connsiteY8" fmla="*/ 38628 h 65474"/>
              <a:gd name="connsiteX9" fmla="*/ 37416 w 51725"/>
              <a:gd name="connsiteY9" fmla="*/ 45764 h 65474"/>
              <a:gd name="connsiteX10" fmla="*/ 39731 w 51725"/>
              <a:gd name="connsiteY10" fmla="*/ 37255 h 65474"/>
              <a:gd name="connsiteX11" fmla="*/ 40386 w 51725"/>
              <a:gd name="connsiteY11" fmla="*/ 33704 h 65474"/>
              <a:gd name="connsiteX12" fmla="*/ 39190 w 51725"/>
              <a:gd name="connsiteY12" fmla="*/ 33243 h 65474"/>
              <a:gd name="connsiteX13" fmla="*/ 39488 w 51725"/>
              <a:gd name="connsiteY13" fmla="*/ 29992 h 65474"/>
              <a:gd name="connsiteX14" fmla="*/ 32435 w 51725"/>
              <a:gd name="connsiteY14" fmla="*/ 32080 h 65474"/>
              <a:gd name="connsiteX15" fmla="*/ 33398 w 51725"/>
              <a:gd name="connsiteY15" fmla="*/ 28756 h 65474"/>
              <a:gd name="connsiteX16" fmla="*/ 21181 w 51725"/>
              <a:gd name="connsiteY16" fmla="*/ 29890 h 65474"/>
              <a:gd name="connsiteX17" fmla="*/ 21650 w 51725"/>
              <a:gd name="connsiteY17" fmla="*/ 30213 h 65474"/>
              <a:gd name="connsiteX18" fmla="*/ 14036 w 51725"/>
              <a:gd name="connsiteY18" fmla="*/ 20866 h 65474"/>
              <a:gd name="connsiteX19" fmla="*/ 15336 w 51725"/>
              <a:gd name="connsiteY19" fmla="*/ 22214 h 65474"/>
              <a:gd name="connsiteX20" fmla="*/ 4163 w 51725"/>
              <a:gd name="connsiteY20" fmla="*/ 31463 h 65474"/>
              <a:gd name="connsiteX21" fmla="*/ 3936 w 51725"/>
              <a:gd name="connsiteY21" fmla="*/ 30044 h 65474"/>
              <a:gd name="connsiteX0" fmla="*/ 3936 w 52177"/>
              <a:gd name="connsiteY0" fmla="*/ 30044 h 65474"/>
              <a:gd name="connsiteX1" fmla="*/ 6102 w 52177"/>
              <a:gd name="connsiteY1" fmla="*/ 319 h 65474"/>
              <a:gd name="connsiteX2" fmla="*/ 14041 w 52177"/>
              <a:gd name="connsiteY2" fmla="*/ 20876 h 65474"/>
              <a:gd name="connsiteX3" fmla="*/ 21012 w 52177"/>
              <a:gd name="connsiteY3" fmla="*/ 8591 h 65474"/>
              <a:gd name="connsiteX4" fmla="*/ 23212 w 52177"/>
              <a:gd name="connsiteY4" fmla="*/ 21130 h 65474"/>
              <a:gd name="connsiteX5" fmla="*/ 28165 w 52177"/>
              <a:gd name="connsiteY5" fmla="*/ 27083 h 65474"/>
              <a:gd name="connsiteX6" fmla="*/ 34462 w 52177"/>
              <a:gd name="connsiteY6" fmla="*/ 14263 h 65474"/>
              <a:gd name="connsiteX7" fmla="*/ 37658 w 52177"/>
              <a:gd name="connsiteY7" fmla="*/ 25393 h 65474"/>
              <a:gd name="connsiteX8" fmla="*/ 41730 w 52177"/>
              <a:gd name="connsiteY8" fmla="*/ 27944 h 65474"/>
              <a:gd name="connsiteX9" fmla="*/ 51703 w 52177"/>
              <a:gd name="connsiteY9" fmla="*/ 28638 h 65474"/>
              <a:gd name="connsiteX10" fmla="*/ 50377 w 52177"/>
              <a:gd name="connsiteY10" fmla="*/ 43276 h 65474"/>
              <a:gd name="connsiteX11" fmla="*/ 43052 w 52177"/>
              <a:gd name="connsiteY11" fmla="*/ 38996 h 65474"/>
              <a:gd name="connsiteX12" fmla="*/ 37440 w 52177"/>
              <a:gd name="connsiteY12" fmla="*/ 45878 h 65474"/>
              <a:gd name="connsiteX13" fmla="*/ 35431 w 52177"/>
              <a:gd name="connsiteY13" fmla="*/ 51775 h 65474"/>
              <a:gd name="connsiteX14" fmla="*/ 28591 w 52177"/>
              <a:gd name="connsiteY14" fmla="*/ 52489 h 65474"/>
              <a:gd name="connsiteX15" fmla="*/ 23703 w 52177"/>
              <a:gd name="connsiteY15" fmla="*/ 58780 h 65474"/>
              <a:gd name="connsiteX16" fmla="*/ 16516 w 52177"/>
              <a:gd name="connsiteY16" fmla="*/ 54940 h 65474"/>
              <a:gd name="connsiteX17" fmla="*/ 5840 w 52177"/>
              <a:gd name="connsiteY17" fmla="*/ 51146 h 65474"/>
              <a:gd name="connsiteX18" fmla="*/ 1146 w 52177"/>
              <a:gd name="connsiteY18" fmla="*/ 46924 h 65474"/>
              <a:gd name="connsiteX19" fmla="*/ 2149 w 52177"/>
              <a:gd name="connsiteY19" fmla="*/ 41225 h 65474"/>
              <a:gd name="connsiteX20" fmla="*/ 31 w 52177"/>
              <a:gd name="connsiteY20" fmla="*/ 35378 h 65474"/>
              <a:gd name="connsiteX21" fmla="*/ 3899 w 52177"/>
              <a:gd name="connsiteY21" fmla="*/ 30181 h 65474"/>
              <a:gd name="connsiteX22" fmla="*/ 3936 w 52177"/>
              <a:gd name="connsiteY22" fmla="*/ 30044 h 65474"/>
              <a:gd name="connsiteX0" fmla="*/ 3425619 w 13683043"/>
              <a:gd name="connsiteY0" fmla="*/ 5992531 h 6104412"/>
              <a:gd name="connsiteX1" fmla="*/ 3313738 w 13683043"/>
              <a:gd name="connsiteY1" fmla="*/ 6104412 h 6104412"/>
              <a:gd name="connsiteX2" fmla="*/ 3201857 w 13683043"/>
              <a:gd name="connsiteY2" fmla="*/ 5992531 h 6104412"/>
              <a:gd name="connsiteX3" fmla="*/ 3313738 w 13683043"/>
              <a:gd name="connsiteY3" fmla="*/ 5880650 h 6104412"/>
              <a:gd name="connsiteX4" fmla="*/ 3425619 w 13683043"/>
              <a:gd name="connsiteY4" fmla="*/ 5992531 h 6104412"/>
              <a:gd name="connsiteX0" fmla="*/ 3676124 w 13683043"/>
              <a:gd name="connsiteY0" fmla="*/ 5844675 h 6104412"/>
              <a:gd name="connsiteX1" fmla="*/ 3452362 w 13683043"/>
              <a:gd name="connsiteY1" fmla="*/ 6068437 h 6104412"/>
              <a:gd name="connsiteX2" fmla="*/ 3228600 w 13683043"/>
              <a:gd name="connsiteY2" fmla="*/ 5844675 h 6104412"/>
              <a:gd name="connsiteX3" fmla="*/ 3452362 w 13683043"/>
              <a:gd name="connsiteY3" fmla="*/ 5620913 h 6104412"/>
              <a:gd name="connsiteX4" fmla="*/ 3676124 w 13683043"/>
              <a:gd name="connsiteY4" fmla="*/ 5844675 h 6104412"/>
              <a:gd name="connsiteX0" fmla="*/ 4079675 w 13683043"/>
              <a:gd name="connsiteY0" fmla="*/ 5533582 h 6104412"/>
              <a:gd name="connsiteX1" fmla="*/ 3744032 w 13683043"/>
              <a:gd name="connsiteY1" fmla="*/ 5869225 h 6104412"/>
              <a:gd name="connsiteX2" fmla="*/ 3408389 w 13683043"/>
              <a:gd name="connsiteY2" fmla="*/ 5533582 h 6104412"/>
              <a:gd name="connsiteX3" fmla="*/ 3744032 w 13683043"/>
              <a:gd name="connsiteY3" fmla="*/ 5197939 h 6104412"/>
              <a:gd name="connsiteX4" fmla="*/ 4079675 w 13683043"/>
              <a:gd name="connsiteY4" fmla="*/ 5533582 h 6104412"/>
              <a:gd name="connsiteX0" fmla="*/ 4729 w 52177"/>
              <a:gd name="connsiteY0" fmla="*/ 41851 h 65474"/>
              <a:gd name="connsiteX1" fmla="*/ 2196 w 52177"/>
              <a:gd name="connsiteY1" fmla="*/ 41054 h 65474"/>
              <a:gd name="connsiteX2" fmla="*/ 6964 w 52177"/>
              <a:gd name="connsiteY2" fmla="*/ 50573 h 65474"/>
              <a:gd name="connsiteX3" fmla="*/ 5856 w 52177"/>
              <a:gd name="connsiteY3" fmla="*/ 50954 h 65474"/>
              <a:gd name="connsiteX4" fmla="*/ 16514 w 52177"/>
              <a:gd name="connsiteY4" fmla="*/ 54764 h 65474"/>
              <a:gd name="connsiteX5" fmla="*/ 15846 w 52177"/>
              <a:gd name="connsiteY5" fmla="*/ 53024 h 65474"/>
              <a:gd name="connsiteX6" fmla="*/ 28863 w 52177"/>
              <a:gd name="connsiteY6" fmla="*/ 50425 h 65474"/>
              <a:gd name="connsiteX7" fmla="*/ 28596 w 52177"/>
              <a:gd name="connsiteY7" fmla="*/ 52334 h 65474"/>
              <a:gd name="connsiteX8" fmla="*/ 34165 w 52177"/>
              <a:gd name="connsiteY8" fmla="*/ 38628 h 65474"/>
              <a:gd name="connsiteX9" fmla="*/ 37416 w 52177"/>
              <a:gd name="connsiteY9" fmla="*/ 45764 h 65474"/>
              <a:gd name="connsiteX10" fmla="*/ 39731 w 52177"/>
              <a:gd name="connsiteY10" fmla="*/ 37255 h 65474"/>
              <a:gd name="connsiteX11" fmla="*/ 40386 w 52177"/>
              <a:gd name="connsiteY11" fmla="*/ 33704 h 65474"/>
              <a:gd name="connsiteX12" fmla="*/ 39190 w 52177"/>
              <a:gd name="connsiteY12" fmla="*/ 33243 h 65474"/>
              <a:gd name="connsiteX13" fmla="*/ 39488 w 52177"/>
              <a:gd name="connsiteY13" fmla="*/ 29992 h 65474"/>
              <a:gd name="connsiteX14" fmla="*/ 32435 w 52177"/>
              <a:gd name="connsiteY14" fmla="*/ 32080 h 65474"/>
              <a:gd name="connsiteX15" fmla="*/ 33398 w 52177"/>
              <a:gd name="connsiteY15" fmla="*/ 28756 h 65474"/>
              <a:gd name="connsiteX16" fmla="*/ 21181 w 52177"/>
              <a:gd name="connsiteY16" fmla="*/ 29890 h 65474"/>
              <a:gd name="connsiteX17" fmla="*/ 21650 w 52177"/>
              <a:gd name="connsiteY17" fmla="*/ 30213 h 65474"/>
              <a:gd name="connsiteX18" fmla="*/ 14036 w 52177"/>
              <a:gd name="connsiteY18" fmla="*/ 20866 h 65474"/>
              <a:gd name="connsiteX19" fmla="*/ 15336 w 52177"/>
              <a:gd name="connsiteY19" fmla="*/ 22214 h 65474"/>
              <a:gd name="connsiteX20" fmla="*/ 4163 w 52177"/>
              <a:gd name="connsiteY20" fmla="*/ 31463 h 65474"/>
              <a:gd name="connsiteX21" fmla="*/ 3936 w 52177"/>
              <a:gd name="connsiteY21" fmla="*/ 30044 h 65474"/>
              <a:gd name="connsiteX0" fmla="*/ 3936 w 52177"/>
              <a:gd name="connsiteY0" fmla="*/ 30044 h 65474"/>
              <a:gd name="connsiteX1" fmla="*/ 6102 w 52177"/>
              <a:gd name="connsiteY1" fmla="*/ 319 h 65474"/>
              <a:gd name="connsiteX2" fmla="*/ 14041 w 52177"/>
              <a:gd name="connsiteY2" fmla="*/ 20876 h 65474"/>
              <a:gd name="connsiteX3" fmla="*/ 21012 w 52177"/>
              <a:gd name="connsiteY3" fmla="*/ 8591 h 65474"/>
              <a:gd name="connsiteX4" fmla="*/ 23212 w 52177"/>
              <a:gd name="connsiteY4" fmla="*/ 21130 h 65474"/>
              <a:gd name="connsiteX5" fmla="*/ 28165 w 52177"/>
              <a:gd name="connsiteY5" fmla="*/ 27083 h 65474"/>
              <a:gd name="connsiteX6" fmla="*/ 34462 w 52177"/>
              <a:gd name="connsiteY6" fmla="*/ 14263 h 65474"/>
              <a:gd name="connsiteX7" fmla="*/ 37658 w 52177"/>
              <a:gd name="connsiteY7" fmla="*/ 25393 h 65474"/>
              <a:gd name="connsiteX8" fmla="*/ 41730 w 52177"/>
              <a:gd name="connsiteY8" fmla="*/ 27944 h 65474"/>
              <a:gd name="connsiteX9" fmla="*/ 51703 w 52177"/>
              <a:gd name="connsiteY9" fmla="*/ 28638 h 65474"/>
              <a:gd name="connsiteX10" fmla="*/ 50377 w 52177"/>
              <a:gd name="connsiteY10" fmla="*/ 43276 h 65474"/>
              <a:gd name="connsiteX11" fmla="*/ 43661 w 52177"/>
              <a:gd name="connsiteY11" fmla="*/ 43355 h 65474"/>
              <a:gd name="connsiteX12" fmla="*/ 37440 w 52177"/>
              <a:gd name="connsiteY12" fmla="*/ 45878 h 65474"/>
              <a:gd name="connsiteX13" fmla="*/ 35431 w 52177"/>
              <a:gd name="connsiteY13" fmla="*/ 51775 h 65474"/>
              <a:gd name="connsiteX14" fmla="*/ 28591 w 52177"/>
              <a:gd name="connsiteY14" fmla="*/ 52489 h 65474"/>
              <a:gd name="connsiteX15" fmla="*/ 23703 w 52177"/>
              <a:gd name="connsiteY15" fmla="*/ 58780 h 65474"/>
              <a:gd name="connsiteX16" fmla="*/ 16516 w 52177"/>
              <a:gd name="connsiteY16" fmla="*/ 54940 h 65474"/>
              <a:gd name="connsiteX17" fmla="*/ 5840 w 52177"/>
              <a:gd name="connsiteY17" fmla="*/ 51146 h 65474"/>
              <a:gd name="connsiteX18" fmla="*/ 1146 w 52177"/>
              <a:gd name="connsiteY18" fmla="*/ 46924 h 65474"/>
              <a:gd name="connsiteX19" fmla="*/ 2149 w 52177"/>
              <a:gd name="connsiteY19" fmla="*/ 41225 h 65474"/>
              <a:gd name="connsiteX20" fmla="*/ 31 w 52177"/>
              <a:gd name="connsiteY20" fmla="*/ 35378 h 65474"/>
              <a:gd name="connsiteX21" fmla="*/ 3899 w 52177"/>
              <a:gd name="connsiteY21" fmla="*/ 30181 h 65474"/>
              <a:gd name="connsiteX22" fmla="*/ 3936 w 52177"/>
              <a:gd name="connsiteY22" fmla="*/ 30044 h 65474"/>
              <a:gd name="connsiteX0" fmla="*/ 3425619 w 13683043"/>
              <a:gd name="connsiteY0" fmla="*/ 5992531 h 6104412"/>
              <a:gd name="connsiteX1" fmla="*/ 3313738 w 13683043"/>
              <a:gd name="connsiteY1" fmla="*/ 6104412 h 6104412"/>
              <a:gd name="connsiteX2" fmla="*/ 3201857 w 13683043"/>
              <a:gd name="connsiteY2" fmla="*/ 5992531 h 6104412"/>
              <a:gd name="connsiteX3" fmla="*/ 3313738 w 13683043"/>
              <a:gd name="connsiteY3" fmla="*/ 5880650 h 6104412"/>
              <a:gd name="connsiteX4" fmla="*/ 3425619 w 13683043"/>
              <a:gd name="connsiteY4" fmla="*/ 5992531 h 6104412"/>
              <a:gd name="connsiteX0" fmla="*/ 3676124 w 13683043"/>
              <a:gd name="connsiteY0" fmla="*/ 5844675 h 6104412"/>
              <a:gd name="connsiteX1" fmla="*/ 3452362 w 13683043"/>
              <a:gd name="connsiteY1" fmla="*/ 6068437 h 6104412"/>
              <a:gd name="connsiteX2" fmla="*/ 3228600 w 13683043"/>
              <a:gd name="connsiteY2" fmla="*/ 5844675 h 6104412"/>
              <a:gd name="connsiteX3" fmla="*/ 3452362 w 13683043"/>
              <a:gd name="connsiteY3" fmla="*/ 5620913 h 6104412"/>
              <a:gd name="connsiteX4" fmla="*/ 3676124 w 13683043"/>
              <a:gd name="connsiteY4" fmla="*/ 5844675 h 6104412"/>
              <a:gd name="connsiteX0" fmla="*/ 4079675 w 13683043"/>
              <a:gd name="connsiteY0" fmla="*/ 5533582 h 6104412"/>
              <a:gd name="connsiteX1" fmla="*/ 3744032 w 13683043"/>
              <a:gd name="connsiteY1" fmla="*/ 5869225 h 6104412"/>
              <a:gd name="connsiteX2" fmla="*/ 3408389 w 13683043"/>
              <a:gd name="connsiteY2" fmla="*/ 5533582 h 6104412"/>
              <a:gd name="connsiteX3" fmla="*/ 3744032 w 13683043"/>
              <a:gd name="connsiteY3" fmla="*/ 5197939 h 6104412"/>
              <a:gd name="connsiteX4" fmla="*/ 4079675 w 13683043"/>
              <a:gd name="connsiteY4" fmla="*/ 5533582 h 6104412"/>
              <a:gd name="connsiteX0" fmla="*/ 4729 w 52177"/>
              <a:gd name="connsiteY0" fmla="*/ 41851 h 65474"/>
              <a:gd name="connsiteX1" fmla="*/ 2196 w 52177"/>
              <a:gd name="connsiteY1" fmla="*/ 41054 h 65474"/>
              <a:gd name="connsiteX2" fmla="*/ 6964 w 52177"/>
              <a:gd name="connsiteY2" fmla="*/ 50573 h 65474"/>
              <a:gd name="connsiteX3" fmla="*/ 5856 w 52177"/>
              <a:gd name="connsiteY3" fmla="*/ 50954 h 65474"/>
              <a:gd name="connsiteX4" fmla="*/ 16514 w 52177"/>
              <a:gd name="connsiteY4" fmla="*/ 54764 h 65474"/>
              <a:gd name="connsiteX5" fmla="*/ 15846 w 52177"/>
              <a:gd name="connsiteY5" fmla="*/ 53024 h 65474"/>
              <a:gd name="connsiteX6" fmla="*/ 28863 w 52177"/>
              <a:gd name="connsiteY6" fmla="*/ 50425 h 65474"/>
              <a:gd name="connsiteX7" fmla="*/ 28596 w 52177"/>
              <a:gd name="connsiteY7" fmla="*/ 52334 h 65474"/>
              <a:gd name="connsiteX8" fmla="*/ 34165 w 52177"/>
              <a:gd name="connsiteY8" fmla="*/ 38628 h 65474"/>
              <a:gd name="connsiteX9" fmla="*/ 37416 w 52177"/>
              <a:gd name="connsiteY9" fmla="*/ 45764 h 65474"/>
              <a:gd name="connsiteX10" fmla="*/ 39731 w 52177"/>
              <a:gd name="connsiteY10" fmla="*/ 37255 h 65474"/>
              <a:gd name="connsiteX11" fmla="*/ 40386 w 52177"/>
              <a:gd name="connsiteY11" fmla="*/ 33704 h 65474"/>
              <a:gd name="connsiteX12" fmla="*/ 39190 w 52177"/>
              <a:gd name="connsiteY12" fmla="*/ 33243 h 65474"/>
              <a:gd name="connsiteX13" fmla="*/ 39488 w 52177"/>
              <a:gd name="connsiteY13" fmla="*/ 29992 h 65474"/>
              <a:gd name="connsiteX14" fmla="*/ 32435 w 52177"/>
              <a:gd name="connsiteY14" fmla="*/ 32080 h 65474"/>
              <a:gd name="connsiteX15" fmla="*/ 33398 w 52177"/>
              <a:gd name="connsiteY15" fmla="*/ 28756 h 65474"/>
              <a:gd name="connsiteX16" fmla="*/ 21181 w 52177"/>
              <a:gd name="connsiteY16" fmla="*/ 29890 h 65474"/>
              <a:gd name="connsiteX17" fmla="*/ 21650 w 52177"/>
              <a:gd name="connsiteY17" fmla="*/ 30213 h 65474"/>
              <a:gd name="connsiteX18" fmla="*/ 14036 w 52177"/>
              <a:gd name="connsiteY18" fmla="*/ 20866 h 65474"/>
              <a:gd name="connsiteX19" fmla="*/ 15336 w 52177"/>
              <a:gd name="connsiteY19" fmla="*/ 22214 h 65474"/>
              <a:gd name="connsiteX20" fmla="*/ 4163 w 52177"/>
              <a:gd name="connsiteY20" fmla="*/ 31463 h 65474"/>
              <a:gd name="connsiteX21" fmla="*/ 3936 w 52177"/>
              <a:gd name="connsiteY21" fmla="*/ 30044 h 65474"/>
              <a:gd name="connsiteX0" fmla="*/ 3936 w 53319"/>
              <a:gd name="connsiteY0" fmla="*/ 30044 h 65474"/>
              <a:gd name="connsiteX1" fmla="*/ 6102 w 53319"/>
              <a:gd name="connsiteY1" fmla="*/ 319 h 65474"/>
              <a:gd name="connsiteX2" fmla="*/ 14041 w 53319"/>
              <a:gd name="connsiteY2" fmla="*/ 20876 h 65474"/>
              <a:gd name="connsiteX3" fmla="*/ 21012 w 53319"/>
              <a:gd name="connsiteY3" fmla="*/ 8591 h 65474"/>
              <a:gd name="connsiteX4" fmla="*/ 23212 w 53319"/>
              <a:gd name="connsiteY4" fmla="*/ 21130 h 65474"/>
              <a:gd name="connsiteX5" fmla="*/ 28165 w 53319"/>
              <a:gd name="connsiteY5" fmla="*/ 27083 h 65474"/>
              <a:gd name="connsiteX6" fmla="*/ 34462 w 53319"/>
              <a:gd name="connsiteY6" fmla="*/ 14263 h 65474"/>
              <a:gd name="connsiteX7" fmla="*/ 37658 w 53319"/>
              <a:gd name="connsiteY7" fmla="*/ 25393 h 65474"/>
              <a:gd name="connsiteX8" fmla="*/ 52689 w 53319"/>
              <a:gd name="connsiteY8" fmla="*/ 24675 h 65474"/>
              <a:gd name="connsiteX9" fmla="*/ 51703 w 53319"/>
              <a:gd name="connsiteY9" fmla="*/ 28638 h 65474"/>
              <a:gd name="connsiteX10" fmla="*/ 50377 w 53319"/>
              <a:gd name="connsiteY10" fmla="*/ 43276 h 65474"/>
              <a:gd name="connsiteX11" fmla="*/ 43661 w 53319"/>
              <a:gd name="connsiteY11" fmla="*/ 43355 h 65474"/>
              <a:gd name="connsiteX12" fmla="*/ 37440 w 53319"/>
              <a:gd name="connsiteY12" fmla="*/ 45878 h 65474"/>
              <a:gd name="connsiteX13" fmla="*/ 35431 w 53319"/>
              <a:gd name="connsiteY13" fmla="*/ 51775 h 65474"/>
              <a:gd name="connsiteX14" fmla="*/ 28591 w 53319"/>
              <a:gd name="connsiteY14" fmla="*/ 52489 h 65474"/>
              <a:gd name="connsiteX15" fmla="*/ 23703 w 53319"/>
              <a:gd name="connsiteY15" fmla="*/ 58780 h 65474"/>
              <a:gd name="connsiteX16" fmla="*/ 16516 w 53319"/>
              <a:gd name="connsiteY16" fmla="*/ 54940 h 65474"/>
              <a:gd name="connsiteX17" fmla="*/ 5840 w 53319"/>
              <a:gd name="connsiteY17" fmla="*/ 51146 h 65474"/>
              <a:gd name="connsiteX18" fmla="*/ 1146 w 53319"/>
              <a:gd name="connsiteY18" fmla="*/ 46924 h 65474"/>
              <a:gd name="connsiteX19" fmla="*/ 2149 w 53319"/>
              <a:gd name="connsiteY19" fmla="*/ 41225 h 65474"/>
              <a:gd name="connsiteX20" fmla="*/ 31 w 53319"/>
              <a:gd name="connsiteY20" fmla="*/ 35378 h 65474"/>
              <a:gd name="connsiteX21" fmla="*/ 3899 w 53319"/>
              <a:gd name="connsiteY21" fmla="*/ 30181 h 65474"/>
              <a:gd name="connsiteX22" fmla="*/ 3936 w 53319"/>
              <a:gd name="connsiteY22" fmla="*/ 30044 h 65474"/>
              <a:gd name="connsiteX0" fmla="*/ 3425619 w 13982524"/>
              <a:gd name="connsiteY0" fmla="*/ 5992531 h 6104412"/>
              <a:gd name="connsiteX1" fmla="*/ 3313738 w 13982524"/>
              <a:gd name="connsiteY1" fmla="*/ 6104412 h 6104412"/>
              <a:gd name="connsiteX2" fmla="*/ 3201857 w 13982524"/>
              <a:gd name="connsiteY2" fmla="*/ 5992531 h 6104412"/>
              <a:gd name="connsiteX3" fmla="*/ 3313738 w 13982524"/>
              <a:gd name="connsiteY3" fmla="*/ 5880650 h 6104412"/>
              <a:gd name="connsiteX4" fmla="*/ 3425619 w 13982524"/>
              <a:gd name="connsiteY4" fmla="*/ 5992531 h 6104412"/>
              <a:gd name="connsiteX0" fmla="*/ 3676124 w 13982524"/>
              <a:gd name="connsiteY0" fmla="*/ 5844675 h 6104412"/>
              <a:gd name="connsiteX1" fmla="*/ 3452362 w 13982524"/>
              <a:gd name="connsiteY1" fmla="*/ 6068437 h 6104412"/>
              <a:gd name="connsiteX2" fmla="*/ 3228600 w 13982524"/>
              <a:gd name="connsiteY2" fmla="*/ 5844675 h 6104412"/>
              <a:gd name="connsiteX3" fmla="*/ 3452362 w 13982524"/>
              <a:gd name="connsiteY3" fmla="*/ 5620913 h 6104412"/>
              <a:gd name="connsiteX4" fmla="*/ 3676124 w 13982524"/>
              <a:gd name="connsiteY4" fmla="*/ 5844675 h 6104412"/>
              <a:gd name="connsiteX0" fmla="*/ 4079675 w 13982524"/>
              <a:gd name="connsiteY0" fmla="*/ 5533582 h 6104412"/>
              <a:gd name="connsiteX1" fmla="*/ 3744032 w 13982524"/>
              <a:gd name="connsiteY1" fmla="*/ 5869225 h 6104412"/>
              <a:gd name="connsiteX2" fmla="*/ 3408389 w 13982524"/>
              <a:gd name="connsiteY2" fmla="*/ 5533582 h 6104412"/>
              <a:gd name="connsiteX3" fmla="*/ 3744032 w 13982524"/>
              <a:gd name="connsiteY3" fmla="*/ 5197939 h 6104412"/>
              <a:gd name="connsiteX4" fmla="*/ 4079675 w 13982524"/>
              <a:gd name="connsiteY4" fmla="*/ 5533582 h 6104412"/>
              <a:gd name="connsiteX0" fmla="*/ 4729 w 53319"/>
              <a:gd name="connsiteY0" fmla="*/ 41851 h 65474"/>
              <a:gd name="connsiteX1" fmla="*/ 2196 w 53319"/>
              <a:gd name="connsiteY1" fmla="*/ 41054 h 65474"/>
              <a:gd name="connsiteX2" fmla="*/ 6964 w 53319"/>
              <a:gd name="connsiteY2" fmla="*/ 50573 h 65474"/>
              <a:gd name="connsiteX3" fmla="*/ 5856 w 53319"/>
              <a:gd name="connsiteY3" fmla="*/ 50954 h 65474"/>
              <a:gd name="connsiteX4" fmla="*/ 16514 w 53319"/>
              <a:gd name="connsiteY4" fmla="*/ 54764 h 65474"/>
              <a:gd name="connsiteX5" fmla="*/ 15846 w 53319"/>
              <a:gd name="connsiteY5" fmla="*/ 53024 h 65474"/>
              <a:gd name="connsiteX6" fmla="*/ 28863 w 53319"/>
              <a:gd name="connsiteY6" fmla="*/ 50425 h 65474"/>
              <a:gd name="connsiteX7" fmla="*/ 28596 w 53319"/>
              <a:gd name="connsiteY7" fmla="*/ 52334 h 65474"/>
              <a:gd name="connsiteX8" fmla="*/ 34165 w 53319"/>
              <a:gd name="connsiteY8" fmla="*/ 38628 h 65474"/>
              <a:gd name="connsiteX9" fmla="*/ 37416 w 53319"/>
              <a:gd name="connsiteY9" fmla="*/ 45764 h 65474"/>
              <a:gd name="connsiteX10" fmla="*/ 39731 w 53319"/>
              <a:gd name="connsiteY10" fmla="*/ 37255 h 65474"/>
              <a:gd name="connsiteX11" fmla="*/ 40386 w 53319"/>
              <a:gd name="connsiteY11" fmla="*/ 33704 h 65474"/>
              <a:gd name="connsiteX12" fmla="*/ 39190 w 53319"/>
              <a:gd name="connsiteY12" fmla="*/ 33243 h 65474"/>
              <a:gd name="connsiteX13" fmla="*/ 39488 w 53319"/>
              <a:gd name="connsiteY13" fmla="*/ 29992 h 65474"/>
              <a:gd name="connsiteX14" fmla="*/ 32435 w 53319"/>
              <a:gd name="connsiteY14" fmla="*/ 32080 h 65474"/>
              <a:gd name="connsiteX15" fmla="*/ 33398 w 53319"/>
              <a:gd name="connsiteY15" fmla="*/ 28756 h 65474"/>
              <a:gd name="connsiteX16" fmla="*/ 21181 w 53319"/>
              <a:gd name="connsiteY16" fmla="*/ 29890 h 65474"/>
              <a:gd name="connsiteX17" fmla="*/ 21650 w 53319"/>
              <a:gd name="connsiteY17" fmla="*/ 30213 h 65474"/>
              <a:gd name="connsiteX18" fmla="*/ 14036 w 53319"/>
              <a:gd name="connsiteY18" fmla="*/ 20866 h 65474"/>
              <a:gd name="connsiteX19" fmla="*/ 15336 w 53319"/>
              <a:gd name="connsiteY19" fmla="*/ 22214 h 65474"/>
              <a:gd name="connsiteX20" fmla="*/ 4163 w 53319"/>
              <a:gd name="connsiteY20" fmla="*/ 31463 h 65474"/>
              <a:gd name="connsiteX21" fmla="*/ 3936 w 53319"/>
              <a:gd name="connsiteY21" fmla="*/ 30044 h 65474"/>
              <a:gd name="connsiteX0" fmla="*/ 3936 w 53319"/>
              <a:gd name="connsiteY0" fmla="*/ 30044 h 65474"/>
              <a:gd name="connsiteX1" fmla="*/ 6102 w 53319"/>
              <a:gd name="connsiteY1" fmla="*/ 319 h 65474"/>
              <a:gd name="connsiteX2" fmla="*/ 14041 w 53319"/>
              <a:gd name="connsiteY2" fmla="*/ 20876 h 65474"/>
              <a:gd name="connsiteX3" fmla="*/ 21012 w 53319"/>
              <a:gd name="connsiteY3" fmla="*/ 8591 h 65474"/>
              <a:gd name="connsiteX4" fmla="*/ 23212 w 53319"/>
              <a:gd name="connsiteY4" fmla="*/ 21130 h 65474"/>
              <a:gd name="connsiteX5" fmla="*/ 28165 w 53319"/>
              <a:gd name="connsiteY5" fmla="*/ 27083 h 65474"/>
              <a:gd name="connsiteX6" fmla="*/ 34462 w 53319"/>
              <a:gd name="connsiteY6" fmla="*/ 14263 h 65474"/>
              <a:gd name="connsiteX7" fmla="*/ 38156 w 53319"/>
              <a:gd name="connsiteY7" fmla="*/ 28195 h 65474"/>
              <a:gd name="connsiteX8" fmla="*/ 52689 w 53319"/>
              <a:gd name="connsiteY8" fmla="*/ 24675 h 65474"/>
              <a:gd name="connsiteX9" fmla="*/ 51703 w 53319"/>
              <a:gd name="connsiteY9" fmla="*/ 28638 h 65474"/>
              <a:gd name="connsiteX10" fmla="*/ 50377 w 53319"/>
              <a:gd name="connsiteY10" fmla="*/ 43276 h 65474"/>
              <a:gd name="connsiteX11" fmla="*/ 43661 w 53319"/>
              <a:gd name="connsiteY11" fmla="*/ 43355 h 65474"/>
              <a:gd name="connsiteX12" fmla="*/ 37440 w 53319"/>
              <a:gd name="connsiteY12" fmla="*/ 45878 h 65474"/>
              <a:gd name="connsiteX13" fmla="*/ 35431 w 53319"/>
              <a:gd name="connsiteY13" fmla="*/ 51775 h 65474"/>
              <a:gd name="connsiteX14" fmla="*/ 28591 w 53319"/>
              <a:gd name="connsiteY14" fmla="*/ 52489 h 65474"/>
              <a:gd name="connsiteX15" fmla="*/ 23703 w 53319"/>
              <a:gd name="connsiteY15" fmla="*/ 58780 h 65474"/>
              <a:gd name="connsiteX16" fmla="*/ 16516 w 53319"/>
              <a:gd name="connsiteY16" fmla="*/ 54940 h 65474"/>
              <a:gd name="connsiteX17" fmla="*/ 5840 w 53319"/>
              <a:gd name="connsiteY17" fmla="*/ 51146 h 65474"/>
              <a:gd name="connsiteX18" fmla="*/ 1146 w 53319"/>
              <a:gd name="connsiteY18" fmla="*/ 46924 h 65474"/>
              <a:gd name="connsiteX19" fmla="*/ 2149 w 53319"/>
              <a:gd name="connsiteY19" fmla="*/ 41225 h 65474"/>
              <a:gd name="connsiteX20" fmla="*/ 31 w 53319"/>
              <a:gd name="connsiteY20" fmla="*/ 35378 h 65474"/>
              <a:gd name="connsiteX21" fmla="*/ 3899 w 53319"/>
              <a:gd name="connsiteY21" fmla="*/ 30181 h 65474"/>
              <a:gd name="connsiteX22" fmla="*/ 3936 w 53319"/>
              <a:gd name="connsiteY22" fmla="*/ 30044 h 65474"/>
              <a:gd name="connsiteX0" fmla="*/ 3425619 w 13982524"/>
              <a:gd name="connsiteY0" fmla="*/ 5992531 h 6104412"/>
              <a:gd name="connsiteX1" fmla="*/ 3313738 w 13982524"/>
              <a:gd name="connsiteY1" fmla="*/ 6104412 h 6104412"/>
              <a:gd name="connsiteX2" fmla="*/ 3201857 w 13982524"/>
              <a:gd name="connsiteY2" fmla="*/ 5992531 h 6104412"/>
              <a:gd name="connsiteX3" fmla="*/ 3313738 w 13982524"/>
              <a:gd name="connsiteY3" fmla="*/ 5880650 h 6104412"/>
              <a:gd name="connsiteX4" fmla="*/ 3425619 w 13982524"/>
              <a:gd name="connsiteY4" fmla="*/ 5992531 h 6104412"/>
              <a:gd name="connsiteX0" fmla="*/ 3676124 w 13982524"/>
              <a:gd name="connsiteY0" fmla="*/ 5844675 h 6104412"/>
              <a:gd name="connsiteX1" fmla="*/ 3452362 w 13982524"/>
              <a:gd name="connsiteY1" fmla="*/ 6068437 h 6104412"/>
              <a:gd name="connsiteX2" fmla="*/ 3228600 w 13982524"/>
              <a:gd name="connsiteY2" fmla="*/ 5844675 h 6104412"/>
              <a:gd name="connsiteX3" fmla="*/ 3452362 w 13982524"/>
              <a:gd name="connsiteY3" fmla="*/ 5620913 h 6104412"/>
              <a:gd name="connsiteX4" fmla="*/ 3676124 w 13982524"/>
              <a:gd name="connsiteY4" fmla="*/ 5844675 h 6104412"/>
              <a:gd name="connsiteX0" fmla="*/ 4079675 w 13982524"/>
              <a:gd name="connsiteY0" fmla="*/ 5533582 h 6104412"/>
              <a:gd name="connsiteX1" fmla="*/ 3744032 w 13982524"/>
              <a:gd name="connsiteY1" fmla="*/ 5869225 h 6104412"/>
              <a:gd name="connsiteX2" fmla="*/ 3408389 w 13982524"/>
              <a:gd name="connsiteY2" fmla="*/ 5533582 h 6104412"/>
              <a:gd name="connsiteX3" fmla="*/ 3744032 w 13982524"/>
              <a:gd name="connsiteY3" fmla="*/ 5197939 h 6104412"/>
              <a:gd name="connsiteX4" fmla="*/ 4079675 w 13982524"/>
              <a:gd name="connsiteY4" fmla="*/ 5533582 h 6104412"/>
              <a:gd name="connsiteX0" fmla="*/ 4729 w 53319"/>
              <a:gd name="connsiteY0" fmla="*/ 41851 h 65474"/>
              <a:gd name="connsiteX1" fmla="*/ 2196 w 53319"/>
              <a:gd name="connsiteY1" fmla="*/ 41054 h 65474"/>
              <a:gd name="connsiteX2" fmla="*/ 6964 w 53319"/>
              <a:gd name="connsiteY2" fmla="*/ 50573 h 65474"/>
              <a:gd name="connsiteX3" fmla="*/ 5856 w 53319"/>
              <a:gd name="connsiteY3" fmla="*/ 50954 h 65474"/>
              <a:gd name="connsiteX4" fmla="*/ 16514 w 53319"/>
              <a:gd name="connsiteY4" fmla="*/ 54764 h 65474"/>
              <a:gd name="connsiteX5" fmla="*/ 15846 w 53319"/>
              <a:gd name="connsiteY5" fmla="*/ 53024 h 65474"/>
              <a:gd name="connsiteX6" fmla="*/ 28863 w 53319"/>
              <a:gd name="connsiteY6" fmla="*/ 50425 h 65474"/>
              <a:gd name="connsiteX7" fmla="*/ 28596 w 53319"/>
              <a:gd name="connsiteY7" fmla="*/ 52334 h 65474"/>
              <a:gd name="connsiteX8" fmla="*/ 34165 w 53319"/>
              <a:gd name="connsiteY8" fmla="*/ 38628 h 65474"/>
              <a:gd name="connsiteX9" fmla="*/ 37416 w 53319"/>
              <a:gd name="connsiteY9" fmla="*/ 45764 h 65474"/>
              <a:gd name="connsiteX10" fmla="*/ 39731 w 53319"/>
              <a:gd name="connsiteY10" fmla="*/ 37255 h 65474"/>
              <a:gd name="connsiteX11" fmla="*/ 40386 w 53319"/>
              <a:gd name="connsiteY11" fmla="*/ 33704 h 65474"/>
              <a:gd name="connsiteX12" fmla="*/ 39190 w 53319"/>
              <a:gd name="connsiteY12" fmla="*/ 33243 h 65474"/>
              <a:gd name="connsiteX13" fmla="*/ 39488 w 53319"/>
              <a:gd name="connsiteY13" fmla="*/ 29992 h 65474"/>
              <a:gd name="connsiteX14" fmla="*/ 32435 w 53319"/>
              <a:gd name="connsiteY14" fmla="*/ 32080 h 65474"/>
              <a:gd name="connsiteX15" fmla="*/ 33398 w 53319"/>
              <a:gd name="connsiteY15" fmla="*/ 28756 h 65474"/>
              <a:gd name="connsiteX16" fmla="*/ 21181 w 53319"/>
              <a:gd name="connsiteY16" fmla="*/ 29890 h 65474"/>
              <a:gd name="connsiteX17" fmla="*/ 21650 w 53319"/>
              <a:gd name="connsiteY17" fmla="*/ 30213 h 65474"/>
              <a:gd name="connsiteX18" fmla="*/ 14036 w 53319"/>
              <a:gd name="connsiteY18" fmla="*/ 20866 h 65474"/>
              <a:gd name="connsiteX19" fmla="*/ 15336 w 53319"/>
              <a:gd name="connsiteY19" fmla="*/ 22214 h 65474"/>
              <a:gd name="connsiteX20" fmla="*/ 4163 w 53319"/>
              <a:gd name="connsiteY20" fmla="*/ 31463 h 65474"/>
              <a:gd name="connsiteX21" fmla="*/ 3936 w 53319"/>
              <a:gd name="connsiteY21" fmla="*/ 30044 h 65474"/>
              <a:gd name="connsiteX0" fmla="*/ 3936 w 53319"/>
              <a:gd name="connsiteY0" fmla="*/ 30044 h 65474"/>
              <a:gd name="connsiteX1" fmla="*/ 6102 w 53319"/>
              <a:gd name="connsiteY1" fmla="*/ 319 h 65474"/>
              <a:gd name="connsiteX2" fmla="*/ 14041 w 53319"/>
              <a:gd name="connsiteY2" fmla="*/ 20876 h 65474"/>
              <a:gd name="connsiteX3" fmla="*/ 21012 w 53319"/>
              <a:gd name="connsiteY3" fmla="*/ 8591 h 65474"/>
              <a:gd name="connsiteX4" fmla="*/ 23212 w 53319"/>
              <a:gd name="connsiteY4" fmla="*/ 21130 h 65474"/>
              <a:gd name="connsiteX5" fmla="*/ 28165 w 53319"/>
              <a:gd name="connsiteY5" fmla="*/ 27083 h 65474"/>
              <a:gd name="connsiteX6" fmla="*/ 34462 w 53319"/>
              <a:gd name="connsiteY6" fmla="*/ 14263 h 65474"/>
              <a:gd name="connsiteX7" fmla="*/ 38156 w 53319"/>
              <a:gd name="connsiteY7" fmla="*/ 28195 h 65474"/>
              <a:gd name="connsiteX8" fmla="*/ 52689 w 53319"/>
              <a:gd name="connsiteY8" fmla="*/ 24675 h 65474"/>
              <a:gd name="connsiteX9" fmla="*/ 51703 w 53319"/>
              <a:gd name="connsiteY9" fmla="*/ 28638 h 65474"/>
              <a:gd name="connsiteX10" fmla="*/ 50377 w 53319"/>
              <a:gd name="connsiteY10" fmla="*/ 43276 h 65474"/>
              <a:gd name="connsiteX11" fmla="*/ 43661 w 53319"/>
              <a:gd name="connsiteY11" fmla="*/ 43355 h 65474"/>
              <a:gd name="connsiteX12" fmla="*/ 37440 w 53319"/>
              <a:gd name="connsiteY12" fmla="*/ 45878 h 65474"/>
              <a:gd name="connsiteX13" fmla="*/ 35431 w 53319"/>
              <a:gd name="connsiteY13" fmla="*/ 51775 h 65474"/>
              <a:gd name="connsiteX14" fmla="*/ 28591 w 53319"/>
              <a:gd name="connsiteY14" fmla="*/ 52489 h 65474"/>
              <a:gd name="connsiteX15" fmla="*/ 23703 w 53319"/>
              <a:gd name="connsiteY15" fmla="*/ 58780 h 65474"/>
              <a:gd name="connsiteX16" fmla="*/ 16516 w 53319"/>
              <a:gd name="connsiteY16" fmla="*/ 54940 h 65474"/>
              <a:gd name="connsiteX17" fmla="*/ 5840 w 53319"/>
              <a:gd name="connsiteY17" fmla="*/ 51146 h 65474"/>
              <a:gd name="connsiteX18" fmla="*/ 1146 w 53319"/>
              <a:gd name="connsiteY18" fmla="*/ 46924 h 65474"/>
              <a:gd name="connsiteX19" fmla="*/ 2149 w 53319"/>
              <a:gd name="connsiteY19" fmla="*/ 41225 h 65474"/>
              <a:gd name="connsiteX20" fmla="*/ 31 w 53319"/>
              <a:gd name="connsiteY20" fmla="*/ 35378 h 65474"/>
              <a:gd name="connsiteX21" fmla="*/ 3899 w 53319"/>
              <a:gd name="connsiteY21" fmla="*/ 30181 h 65474"/>
              <a:gd name="connsiteX22" fmla="*/ 3936 w 53319"/>
              <a:gd name="connsiteY22" fmla="*/ 30044 h 65474"/>
              <a:gd name="connsiteX0" fmla="*/ 3425619 w 13982524"/>
              <a:gd name="connsiteY0" fmla="*/ 5992531 h 6104412"/>
              <a:gd name="connsiteX1" fmla="*/ 3313738 w 13982524"/>
              <a:gd name="connsiteY1" fmla="*/ 6104412 h 6104412"/>
              <a:gd name="connsiteX2" fmla="*/ 3201857 w 13982524"/>
              <a:gd name="connsiteY2" fmla="*/ 5992531 h 6104412"/>
              <a:gd name="connsiteX3" fmla="*/ 3313738 w 13982524"/>
              <a:gd name="connsiteY3" fmla="*/ 5880650 h 6104412"/>
              <a:gd name="connsiteX4" fmla="*/ 3425619 w 13982524"/>
              <a:gd name="connsiteY4" fmla="*/ 5992531 h 6104412"/>
              <a:gd name="connsiteX0" fmla="*/ 3676124 w 13982524"/>
              <a:gd name="connsiteY0" fmla="*/ 5844675 h 6104412"/>
              <a:gd name="connsiteX1" fmla="*/ 3452362 w 13982524"/>
              <a:gd name="connsiteY1" fmla="*/ 6068437 h 6104412"/>
              <a:gd name="connsiteX2" fmla="*/ 3228600 w 13982524"/>
              <a:gd name="connsiteY2" fmla="*/ 5844675 h 6104412"/>
              <a:gd name="connsiteX3" fmla="*/ 3452362 w 13982524"/>
              <a:gd name="connsiteY3" fmla="*/ 5620913 h 6104412"/>
              <a:gd name="connsiteX4" fmla="*/ 3676124 w 13982524"/>
              <a:gd name="connsiteY4" fmla="*/ 5844675 h 6104412"/>
              <a:gd name="connsiteX0" fmla="*/ 4079675 w 13982524"/>
              <a:gd name="connsiteY0" fmla="*/ 5533582 h 6104412"/>
              <a:gd name="connsiteX1" fmla="*/ 3744032 w 13982524"/>
              <a:gd name="connsiteY1" fmla="*/ 5869225 h 6104412"/>
              <a:gd name="connsiteX2" fmla="*/ 3408389 w 13982524"/>
              <a:gd name="connsiteY2" fmla="*/ 5533582 h 6104412"/>
              <a:gd name="connsiteX3" fmla="*/ 3744032 w 13982524"/>
              <a:gd name="connsiteY3" fmla="*/ 5197939 h 6104412"/>
              <a:gd name="connsiteX4" fmla="*/ 4079675 w 13982524"/>
              <a:gd name="connsiteY4" fmla="*/ 5533582 h 6104412"/>
              <a:gd name="connsiteX0" fmla="*/ 4729 w 53319"/>
              <a:gd name="connsiteY0" fmla="*/ 41851 h 65474"/>
              <a:gd name="connsiteX1" fmla="*/ 2196 w 53319"/>
              <a:gd name="connsiteY1" fmla="*/ 41054 h 65474"/>
              <a:gd name="connsiteX2" fmla="*/ 6964 w 53319"/>
              <a:gd name="connsiteY2" fmla="*/ 50573 h 65474"/>
              <a:gd name="connsiteX3" fmla="*/ 5856 w 53319"/>
              <a:gd name="connsiteY3" fmla="*/ 50954 h 65474"/>
              <a:gd name="connsiteX4" fmla="*/ 16514 w 53319"/>
              <a:gd name="connsiteY4" fmla="*/ 54764 h 65474"/>
              <a:gd name="connsiteX5" fmla="*/ 15846 w 53319"/>
              <a:gd name="connsiteY5" fmla="*/ 53024 h 65474"/>
              <a:gd name="connsiteX6" fmla="*/ 28863 w 53319"/>
              <a:gd name="connsiteY6" fmla="*/ 50425 h 65474"/>
              <a:gd name="connsiteX7" fmla="*/ 28596 w 53319"/>
              <a:gd name="connsiteY7" fmla="*/ 52334 h 65474"/>
              <a:gd name="connsiteX8" fmla="*/ 34165 w 53319"/>
              <a:gd name="connsiteY8" fmla="*/ 38628 h 65474"/>
              <a:gd name="connsiteX9" fmla="*/ 37416 w 53319"/>
              <a:gd name="connsiteY9" fmla="*/ 45764 h 65474"/>
              <a:gd name="connsiteX10" fmla="*/ 39731 w 53319"/>
              <a:gd name="connsiteY10" fmla="*/ 37255 h 65474"/>
              <a:gd name="connsiteX11" fmla="*/ 40386 w 53319"/>
              <a:gd name="connsiteY11" fmla="*/ 33704 h 65474"/>
              <a:gd name="connsiteX12" fmla="*/ 39190 w 53319"/>
              <a:gd name="connsiteY12" fmla="*/ 33243 h 65474"/>
              <a:gd name="connsiteX13" fmla="*/ 39443 w 53319"/>
              <a:gd name="connsiteY13" fmla="*/ 38948 h 65474"/>
              <a:gd name="connsiteX14" fmla="*/ 39488 w 53319"/>
              <a:gd name="connsiteY14" fmla="*/ 29992 h 65474"/>
              <a:gd name="connsiteX15" fmla="*/ 32435 w 53319"/>
              <a:gd name="connsiteY15" fmla="*/ 32080 h 65474"/>
              <a:gd name="connsiteX16" fmla="*/ 33398 w 53319"/>
              <a:gd name="connsiteY16" fmla="*/ 28756 h 65474"/>
              <a:gd name="connsiteX17" fmla="*/ 21181 w 53319"/>
              <a:gd name="connsiteY17" fmla="*/ 29890 h 65474"/>
              <a:gd name="connsiteX18" fmla="*/ 21650 w 53319"/>
              <a:gd name="connsiteY18" fmla="*/ 30213 h 65474"/>
              <a:gd name="connsiteX19" fmla="*/ 14036 w 53319"/>
              <a:gd name="connsiteY19" fmla="*/ 20866 h 65474"/>
              <a:gd name="connsiteX20" fmla="*/ 15336 w 53319"/>
              <a:gd name="connsiteY20" fmla="*/ 22214 h 65474"/>
              <a:gd name="connsiteX21" fmla="*/ 4163 w 53319"/>
              <a:gd name="connsiteY21" fmla="*/ 31463 h 65474"/>
              <a:gd name="connsiteX22" fmla="*/ 3936 w 53319"/>
              <a:gd name="connsiteY22" fmla="*/ 30044 h 65474"/>
              <a:gd name="connsiteX0" fmla="*/ 3936 w 53319"/>
              <a:gd name="connsiteY0" fmla="*/ 30044 h 65474"/>
              <a:gd name="connsiteX1" fmla="*/ 6102 w 53319"/>
              <a:gd name="connsiteY1" fmla="*/ 319 h 65474"/>
              <a:gd name="connsiteX2" fmla="*/ 14041 w 53319"/>
              <a:gd name="connsiteY2" fmla="*/ 20876 h 65474"/>
              <a:gd name="connsiteX3" fmla="*/ 21012 w 53319"/>
              <a:gd name="connsiteY3" fmla="*/ 8591 h 65474"/>
              <a:gd name="connsiteX4" fmla="*/ 23212 w 53319"/>
              <a:gd name="connsiteY4" fmla="*/ 21130 h 65474"/>
              <a:gd name="connsiteX5" fmla="*/ 28165 w 53319"/>
              <a:gd name="connsiteY5" fmla="*/ 27083 h 65474"/>
              <a:gd name="connsiteX6" fmla="*/ 34462 w 53319"/>
              <a:gd name="connsiteY6" fmla="*/ 14263 h 65474"/>
              <a:gd name="connsiteX7" fmla="*/ 38156 w 53319"/>
              <a:gd name="connsiteY7" fmla="*/ 28195 h 65474"/>
              <a:gd name="connsiteX8" fmla="*/ 52689 w 53319"/>
              <a:gd name="connsiteY8" fmla="*/ 24675 h 65474"/>
              <a:gd name="connsiteX9" fmla="*/ 51703 w 53319"/>
              <a:gd name="connsiteY9" fmla="*/ 28638 h 65474"/>
              <a:gd name="connsiteX10" fmla="*/ 50377 w 53319"/>
              <a:gd name="connsiteY10" fmla="*/ 43276 h 65474"/>
              <a:gd name="connsiteX11" fmla="*/ 43661 w 53319"/>
              <a:gd name="connsiteY11" fmla="*/ 43355 h 65474"/>
              <a:gd name="connsiteX12" fmla="*/ 37440 w 53319"/>
              <a:gd name="connsiteY12" fmla="*/ 45878 h 65474"/>
              <a:gd name="connsiteX13" fmla="*/ 35431 w 53319"/>
              <a:gd name="connsiteY13" fmla="*/ 51775 h 65474"/>
              <a:gd name="connsiteX14" fmla="*/ 28591 w 53319"/>
              <a:gd name="connsiteY14" fmla="*/ 52489 h 65474"/>
              <a:gd name="connsiteX15" fmla="*/ 23703 w 53319"/>
              <a:gd name="connsiteY15" fmla="*/ 58780 h 65474"/>
              <a:gd name="connsiteX16" fmla="*/ 16516 w 53319"/>
              <a:gd name="connsiteY16" fmla="*/ 54940 h 65474"/>
              <a:gd name="connsiteX17" fmla="*/ 5840 w 53319"/>
              <a:gd name="connsiteY17" fmla="*/ 51146 h 65474"/>
              <a:gd name="connsiteX18" fmla="*/ 1146 w 53319"/>
              <a:gd name="connsiteY18" fmla="*/ 46924 h 65474"/>
              <a:gd name="connsiteX19" fmla="*/ 2149 w 53319"/>
              <a:gd name="connsiteY19" fmla="*/ 41225 h 65474"/>
              <a:gd name="connsiteX20" fmla="*/ 31 w 53319"/>
              <a:gd name="connsiteY20" fmla="*/ 35378 h 65474"/>
              <a:gd name="connsiteX21" fmla="*/ 3899 w 53319"/>
              <a:gd name="connsiteY21" fmla="*/ 30181 h 65474"/>
              <a:gd name="connsiteX22" fmla="*/ 3936 w 53319"/>
              <a:gd name="connsiteY22" fmla="*/ 30044 h 65474"/>
              <a:gd name="connsiteX0" fmla="*/ 3425619 w 13982524"/>
              <a:gd name="connsiteY0" fmla="*/ 5992531 h 6104412"/>
              <a:gd name="connsiteX1" fmla="*/ 3313738 w 13982524"/>
              <a:gd name="connsiteY1" fmla="*/ 6104412 h 6104412"/>
              <a:gd name="connsiteX2" fmla="*/ 3201857 w 13982524"/>
              <a:gd name="connsiteY2" fmla="*/ 5992531 h 6104412"/>
              <a:gd name="connsiteX3" fmla="*/ 3313738 w 13982524"/>
              <a:gd name="connsiteY3" fmla="*/ 5880650 h 6104412"/>
              <a:gd name="connsiteX4" fmla="*/ 3425619 w 13982524"/>
              <a:gd name="connsiteY4" fmla="*/ 5992531 h 6104412"/>
              <a:gd name="connsiteX0" fmla="*/ 3676124 w 13982524"/>
              <a:gd name="connsiteY0" fmla="*/ 5844675 h 6104412"/>
              <a:gd name="connsiteX1" fmla="*/ 3452362 w 13982524"/>
              <a:gd name="connsiteY1" fmla="*/ 6068437 h 6104412"/>
              <a:gd name="connsiteX2" fmla="*/ 3228600 w 13982524"/>
              <a:gd name="connsiteY2" fmla="*/ 5844675 h 6104412"/>
              <a:gd name="connsiteX3" fmla="*/ 3452362 w 13982524"/>
              <a:gd name="connsiteY3" fmla="*/ 5620913 h 6104412"/>
              <a:gd name="connsiteX4" fmla="*/ 3676124 w 13982524"/>
              <a:gd name="connsiteY4" fmla="*/ 5844675 h 6104412"/>
              <a:gd name="connsiteX0" fmla="*/ 4079675 w 13982524"/>
              <a:gd name="connsiteY0" fmla="*/ 5533582 h 6104412"/>
              <a:gd name="connsiteX1" fmla="*/ 3744032 w 13982524"/>
              <a:gd name="connsiteY1" fmla="*/ 5869225 h 6104412"/>
              <a:gd name="connsiteX2" fmla="*/ 3408389 w 13982524"/>
              <a:gd name="connsiteY2" fmla="*/ 5533582 h 6104412"/>
              <a:gd name="connsiteX3" fmla="*/ 3744032 w 13982524"/>
              <a:gd name="connsiteY3" fmla="*/ 5197939 h 6104412"/>
              <a:gd name="connsiteX4" fmla="*/ 4079675 w 13982524"/>
              <a:gd name="connsiteY4" fmla="*/ 5533582 h 6104412"/>
              <a:gd name="connsiteX0" fmla="*/ 4729 w 53319"/>
              <a:gd name="connsiteY0" fmla="*/ 41851 h 65474"/>
              <a:gd name="connsiteX1" fmla="*/ 2196 w 53319"/>
              <a:gd name="connsiteY1" fmla="*/ 41054 h 65474"/>
              <a:gd name="connsiteX2" fmla="*/ 6964 w 53319"/>
              <a:gd name="connsiteY2" fmla="*/ 50573 h 65474"/>
              <a:gd name="connsiteX3" fmla="*/ 5856 w 53319"/>
              <a:gd name="connsiteY3" fmla="*/ 50954 h 65474"/>
              <a:gd name="connsiteX4" fmla="*/ 16514 w 53319"/>
              <a:gd name="connsiteY4" fmla="*/ 54764 h 65474"/>
              <a:gd name="connsiteX5" fmla="*/ 15846 w 53319"/>
              <a:gd name="connsiteY5" fmla="*/ 53024 h 65474"/>
              <a:gd name="connsiteX6" fmla="*/ 28863 w 53319"/>
              <a:gd name="connsiteY6" fmla="*/ 50425 h 65474"/>
              <a:gd name="connsiteX7" fmla="*/ 28596 w 53319"/>
              <a:gd name="connsiteY7" fmla="*/ 52334 h 65474"/>
              <a:gd name="connsiteX8" fmla="*/ 34165 w 53319"/>
              <a:gd name="connsiteY8" fmla="*/ 38628 h 65474"/>
              <a:gd name="connsiteX9" fmla="*/ 37416 w 53319"/>
              <a:gd name="connsiteY9" fmla="*/ 45764 h 65474"/>
              <a:gd name="connsiteX10" fmla="*/ 39731 w 53319"/>
              <a:gd name="connsiteY10" fmla="*/ 37255 h 65474"/>
              <a:gd name="connsiteX11" fmla="*/ 40386 w 53319"/>
              <a:gd name="connsiteY11" fmla="*/ 33704 h 65474"/>
              <a:gd name="connsiteX12" fmla="*/ 39190 w 53319"/>
              <a:gd name="connsiteY12" fmla="*/ 33243 h 65474"/>
              <a:gd name="connsiteX13" fmla="*/ 39443 w 53319"/>
              <a:gd name="connsiteY13" fmla="*/ 38948 h 65474"/>
              <a:gd name="connsiteX14" fmla="*/ 39931 w 53319"/>
              <a:gd name="connsiteY14" fmla="*/ 38866 h 65474"/>
              <a:gd name="connsiteX15" fmla="*/ 32435 w 53319"/>
              <a:gd name="connsiteY15" fmla="*/ 32080 h 65474"/>
              <a:gd name="connsiteX16" fmla="*/ 33398 w 53319"/>
              <a:gd name="connsiteY16" fmla="*/ 28756 h 65474"/>
              <a:gd name="connsiteX17" fmla="*/ 21181 w 53319"/>
              <a:gd name="connsiteY17" fmla="*/ 29890 h 65474"/>
              <a:gd name="connsiteX18" fmla="*/ 21650 w 53319"/>
              <a:gd name="connsiteY18" fmla="*/ 30213 h 65474"/>
              <a:gd name="connsiteX19" fmla="*/ 14036 w 53319"/>
              <a:gd name="connsiteY19" fmla="*/ 20866 h 65474"/>
              <a:gd name="connsiteX20" fmla="*/ 15336 w 53319"/>
              <a:gd name="connsiteY20" fmla="*/ 22214 h 65474"/>
              <a:gd name="connsiteX21" fmla="*/ 4163 w 53319"/>
              <a:gd name="connsiteY21" fmla="*/ 31463 h 65474"/>
              <a:gd name="connsiteX22" fmla="*/ 3936 w 53319"/>
              <a:gd name="connsiteY22" fmla="*/ 30044 h 65474"/>
              <a:gd name="connsiteX0" fmla="*/ 3936 w 53319"/>
              <a:gd name="connsiteY0" fmla="*/ 30044 h 65474"/>
              <a:gd name="connsiteX1" fmla="*/ 6102 w 53319"/>
              <a:gd name="connsiteY1" fmla="*/ 319 h 65474"/>
              <a:gd name="connsiteX2" fmla="*/ 14041 w 53319"/>
              <a:gd name="connsiteY2" fmla="*/ 20876 h 65474"/>
              <a:gd name="connsiteX3" fmla="*/ 21012 w 53319"/>
              <a:gd name="connsiteY3" fmla="*/ 8591 h 65474"/>
              <a:gd name="connsiteX4" fmla="*/ 23212 w 53319"/>
              <a:gd name="connsiteY4" fmla="*/ 21130 h 65474"/>
              <a:gd name="connsiteX5" fmla="*/ 28165 w 53319"/>
              <a:gd name="connsiteY5" fmla="*/ 27083 h 65474"/>
              <a:gd name="connsiteX6" fmla="*/ 34462 w 53319"/>
              <a:gd name="connsiteY6" fmla="*/ 14263 h 65474"/>
              <a:gd name="connsiteX7" fmla="*/ 38156 w 53319"/>
              <a:gd name="connsiteY7" fmla="*/ 28195 h 65474"/>
              <a:gd name="connsiteX8" fmla="*/ 52689 w 53319"/>
              <a:gd name="connsiteY8" fmla="*/ 24675 h 65474"/>
              <a:gd name="connsiteX9" fmla="*/ 51703 w 53319"/>
              <a:gd name="connsiteY9" fmla="*/ 28638 h 65474"/>
              <a:gd name="connsiteX10" fmla="*/ 50377 w 53319"/>
              <a:gd name="connsiteY10" fmla="*/ 43276 h 65474"/>
              <a:gd name="connsiteX11" fmla="*/ 43661 w 53319"/>
              <a:gd name="connsiteY11" fmla="*/ 43355 h 65474"/>
              <a:gd name="connsiteX12" fmla="*/ 37440 w 53319"/>
              <a:gd name="connsiteY12" fmla="*/ 45878 h 65474"/>
              <a:gd name="connsiteX13" fmla="*/ 35431 w 53319"/>
              <a:gd name="connsiteY13" fmla="*/ 51775 h 65474"/>
              <a:gd name="connsiteX14" fmla="*/ 28591 w 53319"/>
              <a:gd name="connsiteY14" fmla="*/ 52489 h 65474"/>
              <a:gd name="connsiteX15" fmla="*/ 23703 w 53319"/>
              <a:gd name="connsiteY15" fmla="*/ 58780 h 65474"/>
              <a:gd name="connsiteX16" fmla="*/ 16516 w 53319"/>
              <a:gd name="connsiteY16" fmla="*/ 54940 h 65474"/>
              <a:gd name="connsiteX17" fmla="*/ 5840 w 53319"/>
              <a:gd name="connsiteY17" fmla="*/ 51146 h 65474"/>
              <a:gd name="connsiteX18" fmla="*/ 1146 w 53319"/>
              <a:gd name="connsiteY18" fmla="*/ 46924 h 65474"/>
              <a:gd name="connsiteX19" fmla="*/ 2149 w 53319"/>
              <a:gd name="connsiteY19" fmla="*/ 41225 h 65474"/>
              <a:gd name="connsiteX20" fmla="*/ 31 w 53319"/>
              <a:gd name="connsiteY20" fmla="*/ 35378 h 65474"/>
              <a:gd name="connsiteX21" fmla="*/ 3899 w 53319"/>
              <a:gd name="connsiteY21" fmla="*/ 30181 h 65474"/>
              <a:gd name="connsiteX22" fmla="*/ 3936 w 53319"/>
              <a:gd name="connsiteY22" fmla="*/ 30044 h 65474"/>
              <a:gd name="connsiteX0" fmla="*/ 3425619 w 13982524"/>
              <a:gd name="connsiteY0" fmla="*/ 5992531 h 6104412"/>
              <a:gd name="connsiteX1" fmla="*/ 3313738 w 13982524"/>
              <a:gd name="connsiteY1" fmla="*/ 6104412 h 6104412"/>
              <a:gd name="connsiteX2" fmla="*/ 3201857 w 13982524"/>
              <a:gd name="connsiteY2" fmla="*/ 5992531 h 6104412"/>
              <a:gd name="connsiteX3" fmla="*/ 3313738 w 13982524"/>
              <a:gd name="connsiteY3" fmla="*/ 5880650 h 6104412"/>
              <a:gd name="connsiteX4" fmla="*/ 3425619 w 13982524"/>
              <a:gd name="connsiteY4" fmla="*/ 5992531 h 6104412"/>
              <a:gd name="connsiteX0" fmla="*/ 3676124 w 13982524"/>
              <a:gd name="connsiteY0" fmla="*/ 5844675 h 6104412"/>
              <a:gd name="connsiteX1" fmla="*/ 3452362 w 13982524"/>
              <a:gd name="connsiteY1" fmla="*/ 6068437 h 6104412"/>
              <a:gd name="connsiteX2" fmla="*/ 3228600 w 13982524"/>
              <a:gd name="connsiteY2" fmla="*/ 5844675 h 6104412"/>
              <a:gd name="connsiteX3" fmla="*/ 3452362 w 13982524"/>
              <a:gd name="connsiteY3" fmla="*/ 5620913 h 6104412"/>
              <a:gd name="connsiteX4" fmla="*/ 3676124 w 13982524"/>
              <a:gd name="connsiteY4" fmla="*/ 5844675 h 6104412"/>
              <a:gd name="connsiteX0" fmla="*/ 4079675 w 13982524"/>
              <a:gd name="connsiteY0" fmla="*/ 5533582 h 6104412"/>
              <a:gd name="connsiteX1" fmla="*/ 3744032 w 13982524"/>
              <a:gd name="connsiteY1" fmla="*/ 5869225 h 6104412"/>
              <a:gd name="connsiteX2" fmla="*/ 3408389 w 13982524"/>
              <a:gd name="connsiteY2" fmla="*/ 5533582 h 6104412"/>
              <a:gd name="connsiteX3" fmla="*/ 3744032 w 13982524"/>
              <a:gd name="connsiteY3" fmla="*/ 5197939 h 6104412"/>
              <a:gd name="connsiteX4" fmla="*/ 4079675 w 13982524"/>
              <a:gd name="connsiteY4" fmla="*/ 5533582 h 6104412"/>
              <a:gd name="connsiteX0" fmla="*/ 4729 w 53319"/>
              <a:gd name="connsiteY0" fmla="*/ 41851 h 65474"/>
              <a:gd name="connsiteX1" fmla="*/ 2196 w 53319"/>
              <a:gd name="connsiteY1" fmla="*/ 41054 h 65474"/>
              <a:gd name="connsiteX2" fmla="*/ 6964 w 53319"/>
              <a:gd name="connsiteY2" fmla="*/ 50573 h 65474"/>
              <a:gd name="connsiteX3" fmla="*/ 5856 w 53319"/>
              <a:gd name="connsiteY3" fmla="*/ 50954 h 65474"/>
              <a:gd name="connsiteX4" fmla="*/ 16514 w 53319"/>
              <a:gd name="connsiteY4" fmla="*/ 54764 h 65474"/>
              <a:gd name="connsiteX5" fmla="*/ 15846 w 53319"/>
              <a:gd name="connsiteY5" fmla="*/ 53024 h 65474"/>
              <a:gd name="connsiteX6" fmla="*/ 28863 w 53319"/>
              <a:gd name="connsiteY6" fmla="*/ 50425 h 65474"/>
              <a:gd name="connsiteX7" fmla="*/ 28596 w 53319"/>
              <a:gd name="connsiteY7" fmla="*/ 52334 h 65474"/>
              <a:gd name="connsiteX8" fmla="*/ 34165 w 53319"/>
              <a:gd name="connsiteY8" fmla="*/ 38628 h 65474"/>
              <a:gd name="connsiteX9" fmla="*/ 37416 w 53319"/>
              <a:gd name="connsiteY9" fmla="*/ 45764 h 65474"/>
              <a:gd name="connsiteX10" fmla="*/ 39731 w 53319"/>
              <a:gd name="connsiteY10" fmla="*/ 37255 h 65474"/>
              <a:gd name="connsiteX11" fmla="*/ 40386 w 53319"/>
              <a:gd name="connsiteY11" fmla="*/ 33704 h 65474"/>
              <a:gd name="connsiteX12" fmla="*/ 39688 w 53319"/>
              <a:gd name="connsiteY12" fmla="*/ 40093 h 65474"/>
              <a:gd name="connsiteX13" fmla="*/ 39443 w 53319"/>
              <a:gd name="connsiteY13" fmla="*/ 38948 h 65474"/>
              <a:gd name="connsiteX14" fmla="*/ 39931 w 53319"/>
              <a:gd name="connsiteY14" fmla="*/ 38866 h 65474"/>
              <a:gd name="connsiteX15" fmla="*/ 32435 w 53319"/>
              <a:gd name="connsiteY15" fmla="*/ 32080 h 65474"/>
              <a:gd name="connsiteX16" fmla="*/ 33398 w 53319"/>
              <a:gd name="connsiteY16" fmla="*/ 28756 h 65474"/>
              <a:gd name="connsiteX17" fmla="*/ 21181 w 53319"/>
              <a:gd name="connsiteY17" fmla="*/ 29890 h 65474"/>
              <a:gd name="connsiteX18" fmla="*/ 21650 w 53319"/>
              <a:gd name="connsiteY18" fmla="*/ 30213 h 65474"/>
              <a:gd name="connsiteX19" fmla="*/ 14036 w 53319"/>
              <a:gd name="connsiteY19" fmla="*/ 20866 h 65474"/>
              <a:gd name="connsiteX20" fmla="*/ 15336 w 53319"/>
              <a:gd name="connsiteY20" fmla="*/ 22214 h 65474"/>
              <a:gd name="connsiteX21" fmla="*/ 4163 w 53319"/>
              <a:gd name="connsiteY21" fmla="*/ 31463 h 65474"/>
              <a:gd name="connsiteX22" fmla="*/ 3936 w 53319"/>
              <a:gd name="connsiteY22" fmla="*/ 30044 h 65474"/>
              <a:gd name="connsiteX0" fmla="*/ 3936 w 53319"/>
              <a:gd name="connsiteY0" fmla="*/ 30044 h 65474"/>
              <a:gd name="connsiteX1" fmla="*/ 6102 w 53319"/>
              <a:gd name="connsiteY1" fmla="*/ 319 h 65474"/>
              <a:gd name="connsiteX2" fmla="*/ 14041 w 53319"/>
              <a:gd name="connsiteY2" fmla="*/ 20876 h 65474"/>
              <a:gd name="connsiteX3" fmla="*/ 21012 w 53319"/>
              <a:gd name="connsiteY3" fmla="*/ 8591 h 65474"/>
              <a:gd name="connsiteX4" fmla="*/ 23212 w 53319"/>
              <a:gd name="connsiteY4" fmla="*/ 21130 h 65474"/>
              <a:gd name="connsiteX5" fmla="*/ 28165 w 53319"/>
              <a:gd name="connsiteY5" fmla="*/ 27083 h 65474"/>
              <a:gd name="connsiteX6" fmla="*/ 34462 w 53319"/>
              <a:gd name="connsiteY6" fmla="*/ 14263 h 65474"/>
              <a:gd name="connsiteX7" fmla="*/ 38156 w 53319"/>
              <a:gd name="connsiteY7" fmla="*/ 28195 h 65474"/>
              <a:gd name="connsiteX8" fmla="*/ 52689 w 53319"/>
              <a:gd name="connsiteY8" fmla="*/ 24675 h 65474"/>
              <a:gd name="connsiteX9" fmla="*/ 51703 w 53319"/>
              <a:gd name="connsiteY9" fmla="*/ 28638 h 65474"/>
              <a:gd name="connsiteX10" fmla="*/ 50377 w 53319"/>
              <a:gd name="connsiteY10" fmla="*/ 43276 h 65474"/>
              <a:gd name="connsiteX11" fmla="*/ 43661 w 53319"/>
              <a:gd name="connsiteY11" fmla="*/ 43355 h 65474"/>
              <a:gd name="connsiteX12" fmla="*/ 37440 w 53319"/>
              <a:gd name="connsiteY12" fmla="*/ 45878 h 65474"/>
              <a:gd name="connsiteX13" fmla="*/ 35431 w 53319"/>
              <a:gd name="connsiteY13" fmla="*/ 51775 h 65474"/>
              <a:gd name="connsiteX14" fmla="*/ 28591 w 53319"/>
              <a:gd name="connsiteY14" fmla="*/ 52489 h 65474"/>
              <a:gd name="connsiteX15" fmla="*/ 23703 w 53319"/>
              <a:gd name="connsiteY15" fmla="*/ 58780 h 65474"/>
              <a:gd name="connsiteX16" fmla="*/ 16516 w 53319"/>
              <a:gd name="connsiteY16" fmla="*/ 54940 h 65474"/>
              <a:gd name="connsiteX17" fmla="*/ 5840 w 53319"/>
              <a:gd name="connsiteY17" fmla="*/ 51146 h 65474"/>
              <a:gd name="connsiteX18" fmla="*/ 1146 w 53319"/>
              <a:gd name="connsiteY18" fmla="*/ 46924 h 65474"/>
              <a:gd name="connsiteX19" fmla="*/ 2149 w 53319"/>
              <a:gd name="connsiteY19" fmla="*/ 41225 h 65474"/>
              <a:gd name="connsiteX20" fmla="*/ 31 w 53319"/>
              <a:gd name="connsiteY20" fmla="*/ 35378 h 65474"/>
              <a:gd name="connsiteX21" fmla="*/ 3899 w 53319"/>
              <a:gd name="connsiteY21" fmla="*/ 30181 h 65474"/>
              <a:gd name="connsiteX22" fmla="*/ 3936 w 53319"/>
              <a:gd name="connsiteY22" fmla="*/ 30044 h 65474"/>
              <a:gd name="connsiteX0" fmla="*/ 3425619 w 13982524"/>
              <a:gd name="connsiteY0" fmla="*/ 5992531 h 6104412"/>
              <a:gd name="connsiteX1" fmla="*/ 3313738 w 13982524"/>
              <a:gd name="connsiteY1" fmla="*/ 6104412 h 6104412"/>
              <a:gd name="connsiteX2" fmla="*/ 3201857 w 13982524"/>
              <a:gd name="connsiteY2" fmla="*/ 5992531 h 6104412"/>
              <a:gd name="connsiteX3" fmla="*/ 3313738 w 13982524"/>
              <a:gd name="connsiteY3" fmla="*/ 5880650 h 6104412"/>
              <a:gd name="connsiteX4" fmla="*/ 3425619 w 13982524"/>
              <a:gd name="connsiteY4" fmla="*/ 5992531 h 6104412"/>
              <a:gd name="connsiteX0" fmla="*/ 3676124 w 13982524"/>
              <a:gd name="connsiteY0" fmla="*/ 5844675 h 6104412"/>
              <a:gd name="connsiteX1" fmla="*/ 3452362 w 13982524"/>
              <a:gd name="connsiteY1" fmla="*/ 6068437 h 6104412"/>
              <a:gd name="connsiteX2" fmla="*/ 3228600 w 13982524"/>
              <a:gd name="connsiteY2" fmla="*/ 5844675 h 6104412"/>
              <a:gd name="connsiteX3" fmla="*/ 3452362 w 13982524"/>
              <a:gd name="connsiteY3" fmla="*/ 5620913 h 6104412"/>
              <a:gd name="connsiteX4" fmla="*/ 3676124 w 13982524"/>
              <a:gd name="connsiteY4" fmla="*/ 5844675 h 6104412"/>
              <a:gd name="connsiteX0" fmla="*/ 4079675 w 13982524"/>
              <a:gd name="connsiteY0" fmla="*/ 5533582 h 6104412"/>
              <a:gd name="connsiteX1" fmla="*/ 3744032 w 13982524"/>
              <a:gd name="connsiteY1" fmla="*/ 5869225 h 6104412"/>
              <a:gd name="connsiteX2" fmla="*/ 3408389 w 13982524"/>
              <a:gd name="connsiteY2" fmla="*/ 5533582 h 6104412"/>
              <a:gd name="connsiteX3" fmla="*/ 3744032 w 13982524"/>
              <a:gd name="connsiteY3" fmla="*/ 5197939 h 6104412"/>
              <a:gd name="connsiteX4" fmla="*/ 4079675 w 13982524"/>
              <a:gd name="connsiteY4" fmla="*/ 5533582 h 6104412"/>
              <a:gd name="connsiteX0" fmla="*/ 4729 w 53319"/>
              <a:gd name="connsiteY0" fmla="*/ 41851 h 65474"/>
              <a:gd name="connsiteX1" fmla="*/ 2196 w 53319"/>
              <a:gd name="connsiteY1" fmla="*/ 41054 h 65474"/>
              <a:gd name="connsiteX2" fmla="*/ 6964 w 53319"/>
              <a:gd name="connsiteY2" fmla="*/ 50573 h 65474"/>
              <a:gd name="connsiteX3" fmla="*/ 5856 w 53319"/>
              <a:gd name="connsiteY3" fmla="*/ 50954 h 65474"/>
              <a:gd name="connsiteX4" fmla="*/ 16514 w 53319"/>
              <a:gd name="connsiteY4" fmla="*/ 54764 h 65474"/>
              <a:gd name="connsiteX5" fmla="*/ 15846 w 53319"/>
              <a:gd name="connsiteY5" fmla="*/ 53024 h 65474"/>
              <a:gd name="connsiteX6" fmla="*/ 28863 w 53319"/>
              <a:gd name="connsiteY6" fmla="*/ 50425 h 65474"/>
              <a:gd name="connsiteX7" fmla="*/ 28596 w 53319"/>
              <a:gd name="connsiteY7" fmla="*/ 52334 h 65474"/>
              <a:gd name="connsiteX8" fmla="*/ 34165 w 53319"/>
              <a:gd name="connsiteY8" fmla="*/ 38628 h 65474"/>
              <a:gd name="connsiteX9" fmla="*/ 37416 w 53319"/>
              <a:gd name="connsiteY9" fmla="*/ 45764 h 65474"/>
              <a:gd name="connsiteX10" fmla="*/ 39731 w 53319"/>
              <a:gd name="connsiteY10" fmla="*/ 37255 h 65474"/>
              <a:gd name="connsiteX11" fmla="*/ 40884 w 53319"/>
              <a:gd name="connsiteY11" fmla="*/ 41021 h 65474"/>
              <a:gd name="connsiteX12" fmla="*/ 39688 w 53319"/>
              <a:gd name="connsiteY12" fmla="*/ 40093 h 65474"/>
              <a:gd name="connsiteX13" fmla="*/ 39443 w 53319"/>
              <a:gd name="connsiteY13" fmla="*/ 38948 h 65474"/>
              <a:gd name="connsiteX14" fmla="*/ 39931 w 53319"/>
              <a:gd name="connsiteY14" fmla="*/ 38866 h 65474"/>
              <a:gd name="connsiteX15" fmla="*/ 32435 w 53319"/>
              <a:gd name="connsiteY15" fmla="*/ 32080 h 65474"/>
              <a:gd name="connsiteX16" fmla="*/ 33398 w 53319"/>
              <a:gd name="connsiteY16" fmla="*/ 28756 h 65474"/>
              <a:gd name="connsiteX17" fmla="*/ 21181 w 53319"/>
              <a:gd name="connsiteY17" fmla="*/ 29890 h 65474"/>
              <a:gd name="connsiteX18" fmla="*/ 21650 w 53319"/>
              <a:gd name="connsiteY18" fmla="*/ 30213 h 65474"/>
              <a:gd name="connsiteX19" fmla="*/ 14036 w 53319"/>
              <a:gd name="connsiteY19" fmla="*/ 20866 h 65474"/>
              <a:gd name="connsiteX20" fmla="*/ 15336 w 53319"/>
              <a:gd name="connsiteY20" fmla="*/ 22214 h 65474"/>
              <a:gd name="connsiteX21" fmla="*/ 4163 w 53319"/>
              <a:gd name="connsiteY21" fmla="*/ 31463 h 65474"/>
              <a:gd name="connsiteX22" fmla="*/ 3936 w 53319"/>
              <a:gd name="connsiteY22" fmla="*/ 30044 h 65474"/>
              <a:gd name="connsiteX0" fmla="*/ 3936 w 53394"/>
              <a:gd name="connsiteY0" fmla="*/ 30044 h 65474"/>
              <a:gd name="connsiteX1" fmla="*/ 6102 w 53394"/>
              <a:gd name="connsiteY1" fmla="*/ 319 h 65474"/>
              <a:gd name="connsiteX2" fmla="*/ 14041 w 53394"/>
              <a:gd name="connsiteY2" fmla="*/ 20876 h 65474"/>
              <a:gd name="connsiteX3" fmla="*/ 21012 w 53394"/>
              <a:gd name="connsiteY3" fmla="*/ 8591 h 65474"/>
              <a:gd name="connsiteX4" fmla="*/ 23212 w 53394"/>
              <a:gd name="connsiteY4" fmla="*/ 21130 h 65474"/>
              <a:gd name="connsiteX5" fmla="*/ 28165 w 53394"/>
              <a:gd name="connsiteY5" fmla="*/ 27083 h 65474"/>
              <a:gd name="connsiteX6" fmla="*/ 34462 w 53394"/>
              <a:gd name="connsiteY6" fmla="*/ 14263 h 65474"/>
              <a:gd name="connsiteX7" fmla="*/ 38156 w 53394"/>
              <a:gd name="connsiteY7" fmla="*/ 28195 h 65474"/>
              <a:gd name="connsiteX8" fmla="*/ 52689 w 53394"/>
              <a:gd name="connsiteY8" fmla="*/ 24675 h 65474"/>
              <a:gd name="connsiteX9" fmla="*/ 52090 w 53394"/>
              <a:gd name="connsiteY9" fmla="*/ 29105 h 65474"/>
              <a:gd name="connsiteX10" fmla="*/ 50377 w 53394"/>
              <a:gd name="connsiteY10" fmla="*/ 43276 h 65474"/>
              <a:gd name="connsiteX11" fmla="*/ 43661 w 53394"/>
              <a:gd name="connsiteY11" fmla="*/ 43355 h 65474"/>
              <a:gd name="connsiteX12" fmla="*/ 37440 w 53394"/>
              <a:gd name="connsiteY12" fmla="*/ 45878 h 65474"/>
              <a:gd name="connsiteX13" fmla="*/ 35431 w 53394"/>
              <a:gd name="connsiteY13" fmla="*/ 51775 h 65474"/>
              <a:gd name="connsiteX14" fmla="*/ 28591 w 53394"/>
              <a:gd name="connsiteY14" fmla="*/ 52489 h 65474"/>
              <a:gd name="connsiteX15" fmla="*/ 23703 w 53394"/>
              <a:gd name="connsiteY15" fmla="*/ 58780 h 65474"/>
              <a:gd name="connsiteX16" fmla="*/ 16516 w 53394"/>
              <a:gd name="connsiteY16" fmla="*/ 54940 h 65474"/>
              <a:gd name="connsiteX17" fmla="*/ 5840 w 53394"/>
              <a:gd name="connsiteY17" fmla="*/ 51146 h 65474"/>
              <a:gd name="connsiteX18" fmla="*/ 1146 w 53394"/>
              <a:gd name="connsiteY18" fmla="*/ 46924 h 65474"/>
              <a:gd name="connsiteX19" fmla="*/ 2149 w 53394"/>
              <a:gd name="connsiteY19" fmla="*/ 41225 h 65474"/>
              <a:gd name="connsiteX20" fmla="*/ 31 w 53394"/>
              <a:gd name="connsiteY20" fmla="*/ 35378 h 65474"/>
              <a:gd name="connsiteX21" fmla="*/ 3899 w 53394"/>
              <a:gd name="connsiteY21" fmla="*/ 30181 h 65474"/>
              <a:gd name="connsiteX22" fmla="*/ 3936 w 53394"/>
              <a:gd name="connsiteY22" fmla="*/ 30044 h 65474"/>
              <a:gd name="connsiteX0" fmla="*/ 3425619 w 14002192"/>
              <a:gd name="connsiteY0" fmla="*/ 5992531 h 6104412"/>
              <a:gd name="connsiteX1" fmla="*/ 3313738 w 14002192"/>
              <a:gd name="connsiteY1" fmla="*/ 6104412 h 6104412"/>
              <a:gd name="connsiteX2" fmla="*/ 3201857 w 14002192"/>
              <a:gd name="connsiteY2" fmla="*/ 5992531 h 6104412"/>
              <a:gd name="connsiteX3" fmla="*/ 3313738 w 14002192"/>
              <a:gd name="connsiteY3" fmla="*/ 5880650 h 6104412"/>
              <a:gd name="connsiteX4" fmla="*/ 3425619 w 14002192"/>
              <a:gd name="connsiteY4" fmla="*/ 5992531 h 6104412"/>
              <a:gd name="connsiteX0" fmla="*/ 3676124 w 14002192"/>
              <a:gd name="connsiteY0" fmla="*/ 5844675 h 6104412"/>
              <a:gd name="connsiteX1" fmla="*/ 3452362 w 14002192"/>
              <a:gd name="connsiteY1" fmla="*/ 6068437 h 6104412"/>
              <a:gd name="connsiteX2" fmla="*/ 3228600 w 14002192"/>
              <a:gd name="connsiteY2" fmla="*/ 5844675 h 6104412"/>
              <a:gd name="connsiteX3" fmla="*/ 3452362 w 14002192"/>
              <a:gd name="connsiteY3" fmla="*/ 5620913 h 6104412"/>
              <a:gd name="connsiteX4" fmla="*/ 3676124 w 14002192"/>
              <a:gd name="connsiteY4" fmla="*/ 5844675 h 6104412"/>
              <a:gd name="connsiteX0" fmla="*/ 4079675 w 14002192"/>
              <a:gd name="connsiteY0" fmla="*/ 5533582 h 6104412"/>
              <a:gd name="connsiteX1" fmla="*/ 3744032 w 14002192"/>
              <a:gd name="connsiteY1" fmla="*/ 5869225 h 6104412"/>
              <a:gd name="connsiteX2" fmla="*/ 3408389 w 14002192"/>
              <a:gd name="connsiteY2" fmla="*/ 5533582 h 6104412"/>
              <a:gd name="connsiteX3" fmla="*/ 3744032 w 14002192"/>
              <a:gd name="connsiteY3" fmla="*/ 5197939 h 6104412"/>
              <a:gd name="connsiteX4" fmla="*/ 4079675 w 14002192"/>
              <a:gd name="connsiteY4" fmla="*/ 5533582 h 6104412"/>
              <a:gd name="connsiteX0" fmla="*/ 4729 w 53394"/>
              <a:gd name="connsiteY0" fmla="*/ 41851 h 65474"/>
              <a:gd name="connsiteX1" fmla="*/ 2196 w 53394"/>
              <a:gd name="connsiteY1" fmla="*/ 41054 h 65474"/>
              <a:gd name="connsiteX2" fmla="*/ 6964 w 53394"/>
              <a:gd name="connsiteY2" fmla="*/ 50573 h 65474"/>
              <a:gd name="connsiteX3" fmla="*/ 5856 w 53394"/>
              <a:gd name="connsiteY3" fmla="*/ 50954 h 65474"/>
              <a:gd name="connsiteX4" fmla="*/ 16514 w 53394"/>
              <a:gd name="connsiteY4" fmla="*/ 54764 h 65474"/>
              <a:gd name="connsiteX5" fmla="*/ 15846 w 53394"/>
              <a:gd name="connsiteY5" fmla="*/ 53024 h 65474"/>
              <a:gd name="connsiteX6" fmla="*/ 28863 w 53394"/>
              <a:gd name="connsiteY6" fmla="*/ 50425 h 65474"/>
              <a:gd name="connsiteX7" fmla="*/ 28596 w 53394"/>
              <a:gd name="connsiteY7" fmla="*/ 52334 h 65474"/>
              <a:gd name="connsiteX8" fmla="*/ 34165 w 53394"/>
              <a:gd name="connsiteY8" fmla="*/ 38628 h 65474"/>
              <a:gd name="connsiteX9" fmla="*/ 37416 w 53394"/>
              <a:gd name="connsiteY9" fmla="*/ 45764 h 65474"/>
              <a:gd name="connsiteX10" fmla="*/ 39731 w 53394"/>
              <a:gd name="connsiteY10" fmla="*/ 37255 h 65474"/>
              <a:gd name="connsiteX11" fmla="*/ 40884 w 53394"/>
              <a:gd name="connsiteY11" fmla="*/ 41021 h 65474"/>
              <a:gd name="connsiteX12" fmla="*/ 39688 w 53394"/>
              <a:gd name="connsiteY12" fmla="*/ 40093 h 65474"/>
              <a:gd name="connsiteX13" fmla="*/ 39443 w 53394"/>
              <a:gd name="connsiteY13" fmla="*/ 38948 h 65474"/>
              <a:gd name="connsiteX14" fmla="*/ 39931 w 53394"/>
              <a:gd name="connsiteY14" fmla="*/ 38866 h 65474"/>
              <a:gd name="connsiteX15" fmla="*/ 32435 w 53394"/>
              <a:gd name="connsiteY15" fmla="*/ 32080 h 65474"/>
              <a:gd name="connsiteX16" fmla="*/ 33398 w 53394"/>
              <a:gd name="connsiteY16" fmla="*/ 28756 h 65474"/>
              <a:gd name="connsiteX17" fmla="*/ 21181 w 53394"/>
              <a:gd name="connsiteY17" fmla="*/ 29890 h 65474"/>
              <a:gd name="connsiteX18" fmla="*/ 21650 w 53394"/>
              <a:gd name="connsiteY18" fmla="*/ 30213 h 65474"/>
              <a:gd name="connsiteX19" fmla="*/ 14036 w 53394"/>
              <a:gd name="connsiteY19" fmla="*/ 20866 h 65474"/>
              <a:gd name="connsiteX20" fmla="*/ 15336 w 53394"/>
              <a:gd name="connsiteY20" fmla="*/ 22214 h 65474"/>
              <a:gd name="connsiteX21" fmla="*/ 4163 w 53394"/>
              <a:gd name="connsiteY21" fmla="*/ 31463 h 65474"/>
              <a:gd name="connsiteX22" fmla="*/ 3936 w 53394"/>
              <a:gd name="connsiteY22" fmla="*/ 30044 h 65474"/>
              <a:gd name="connsiteX0" fmla="*/ 3936 w 53394"/>
              <a:gd name="connsiteY0" fmla="*/ 30044 h 65474"/>
              <a:gd name="connsiteX1" fmla="*/ 6102 w 53394"/>
              <a:gd name="connsiteY1" fmla="*/ 319 h 65474"/>
              <a:gd name="connsiteX2" fmla="*/ 14041 w 53394"/>
              <a:gd name="connsiteY2" fmla="*/ 20876 h 65474"/>
              <a:gd name="connsiteX3" fmla="*/ 21012 w 53394"/>
              <a:gd name="connsiteY3" fmla="*/ 8591 h 65474"/>
              <a:gd name="connsiteX4" fmla="*/ 23212 w 53394"/>
              <a:gd name="connsiteY4" fmla="*/ 21130 h 65474"/>
              <a:gd name="connsiteX5" fmla="*/ 28165 w 53394"/>
              <a:gd name="connsiteY5" fmla="*/ 27083 h 65474"/>
              <a:gd name="connsiteX6" fmla="*/ 34462 w 53394"/>
              <a:gd name="connsiteY6" fmla="*/ 14263 h 65474"/>
              <a:gd name="connsiteX7" fmla="*/ 39374 w 53394"/>
              <a:gd name="connsiteY7" fmla="*/ 33332 h 65474"/>
              <a:gd name="connsiteX8" fmla="*/ 52689 w 53394"/>
              <a:gd name="connsiteY8" fmla="*/ 24675 h 65474"/>
              <a:gd name="connsiteX9" fmla="*/ 52090 w 53394"/>
              <a:gd name="connsiteY9" fmla="*/ 29105 h 65474"/>
              <a:gd name="connsiteX10" fmla="*/ 50377 w 53394"/>
              <a:gd name="connsiteY10" fmla="*/ 43276 h 65474"/>
              <a:gd name="connsiteX11" fmla="*/ 43661 w 53394"/>
              <a:gd name="connsiteY11" fmla="*/ 43355 h 65474"/>
              <a:gd name="connsiteX12" fmla="*/ 37440 w 53394"/>
              <a:gd name="connsiteY12" fmla="*/ 45878 h 65474"/>
              <a:gd name="connsiteX13" fmla="*/ 35431 w 53394"/>
              <a:gd name="connsiteY13" fmla="*/ 51775 h 65474"/>
              <a:gd name="connsiteX14" fmla="*/ 28591 w 53394"/>
              <a:gd name="connsiteY14" fmla="*/ 52489 h 65474"/>
              <a:gd name="connsiteX15" fmla="*/ 23703 w 53394"/>
              <a:gd name="connsiteY15" fmla="*/ 58780 h 65474"/>
              <a:gd name="connsiteX16" fmla="*/ 16516 w 53394"/>
              <a:gd name="connsiteY16" fmla="*/ 54940 h 65474"/>
              <a:gd name="connsiteX17" fmla="*/ 5840 w 53394"/>
              <a:gd name="connsiteY17" fmla="*/ 51146 h 65474"/>
              <a:gd name="connsiteX18" fmla="*/ 1146 w 53394"/>
              <a:gd name="connsiteY18" fmla="*/ 46924 h 65474"/>
              <a:gd name="connsiteX19" fmla="*/ 2149 w 53394"/>
              <a:gd name="connsiteY19" fmla="*/ 41225 h 65474"/>
              <a:gd name="connsiteX20" fmla="*/ 31 w 53394"/>
              <a:gd name="connsiteY20" fmla="*/ 35378 h 65474"/>
              <a:gd name="connsiteX21" fmla="*/ 3899 w 53394"/>
              <a:gd name="connsiteY21" fmla="*/ 30181 h 65474"/>
              <a:gd name="connsiteX22" fmla="*/ 3936 w 53394"/>
              <a:gd name="connsiteY22" fmla="*/ 30044 h 65474"/>
              <a:gd name="connsiteX0" fmla="*/ 3425619 w 14002192"/>
              <a:gd name="connsiteY0" fmla="*/ 5992531 h 6104412"/>
              <a:gd name="connsiteX1" fmla="*/ 3313738 w 14002192"/>
              <a:gd name="connsiteY1" fmla="*/ 6104412 h 6104412"/>
              <a:gd name="connsiteX2" fmla="*/ 3201857 w 14002192"/>
              <a:gd name="connsiteY2" fmla="*/ 5992531 h 6104412"/>
              <a:gd name="connsiteX3" fmla="*/ 3313738 w 14002192"/>
              <a:gd name="connsiteY3" fmla="*/ 5880650 h 6104412"/>
              <a:gd name="connsiteX4" fmla="*/ 3425619 w 14002192"/>
              <a:gd name="connsiteY4" fmla="*/ 5992531 h 6104412"/>
              <a:gd name="connsiteX0" fmla="*/ 3676124 w 14002192"/>
              <a:gd name="connsiteY0" fmla="*/ 5844675 h 6104412"/>
              <a:gd name="connsiteX1" fmla="*/ 3452362 w 14002192"/>
              <a:gd name="connsiteY1" fmla="*/ 6068437 h 6104412"/>
              <a:gd name="connsiteX2" fmla="*/ 3228600 w 14002192"/>
              <a:gd name="connsiteY2" fmla="*/ 5844675 h 6104412"/>
              <a:gd name="connsiteX3" fmla="*/ 3452362 w 14002192"/>
              <a:gd name="connsiteY3" fmla="*/ 5620913 h 6104412"/>
              <a:gd name="connsiteX4" fmla="*/ 3676124 w 14002192"/>
              <a:gd name="connsiteY4" fmla="*/ 5844675 h 6104412"/>
              <a:gd name="connsiteX0" fmla="*/ 4079675 w 14002192"/>
              <a:gd name="connsiteY0" fmla="*/ 5533582 h 6104412"/>
              <a:gd name="connsiteX1" fmla="*/ 3744032 w 14002192"/>
              <a:gd name="connsiteY1" fmla="*/ 5869225 h 6104412"/>
              <a:gd name="connsiteX2" fmla="*/ 3408389 w 14002192"/>
              <a:gd name="connsiteY2" fmla="*/ 5533582 h 6104412"/>
              <a:gd name="connsiteX3" fmla="*/ 3744032 w 14002192"/>
              <a:gd name="connsiteY3" fmla="*/ 5197939 h 6104412"/>
              <a:gd name="connsiteX4" fmla="*/ 4079675 w 14002192"/>
              <a:gd name="connsiteY4" fmla="*/ 5533582 h 6104412"/>
              <a:gd name="connsiteX0" fmla="*/ 4729 w 53394"/>
              <a:gd name="connsiteY0" fmla="*/ 41851 h 65474"/>
              <a:gd name="connsiteX1" fmla="*/ 2196 w 53394"/>
              <a:gd name="connsiteY1" fmla="*/ 41054 h 65474"/>
              <a:gd name="connsiteX2" fmla="*/ 6964 w 53394"/>
              <a:gd name="connsiteY2" fmla="*/ 50573 h 65474"/>
              <a:gd name="connsiteX3" fmla="*/ 5856 w 53394"/>
              <a:gd name="connsiteY3" fmla="*/ 50954 h 65474"/>
              <a:gd name="connsiteX4" fmla="*/ 16514 w 53394"/>
              <a:gd name="connsiteY4" fmla="*/ 54764 h 65474"/>
              <a:gd name="connsiteX5" fmla="*/ 15846 w 53394"/>
              <a:gd name="connsiteY5" fmla="*/ 53024 h 65474"/>
              <a:gd name="connsiteX6" fmla="*/ 28863 w 53394"/>
              <a:gd name="connsiteY6" fmla="*/ 50425 h 65474"/>
              <a:gd name="connsiteX7" fmla="*/ 28596 w 53394"/>
              <a:gd name="connsiteY7" fmla="*/ 52334 h 65474"/>
              <a:gd name="connsiteX8" fmla="*/ 34165 w 53394"/>
              <a:gd name="connsiteY8" fmla="*/ 38628 h 65474"/>
              <a:gd name="connsiteX9" fmla="*/ 37416 w 53394"/>
              <a:gd name="connsiteY9" fmla="*/ 45764 h 65474"/>
              <a:gd name="connsiteX10" fmla="*/ 39731 w 53394"/>
              <a:gd name="connsiteY10" fmla="*/ 37255 h 65474"/>
              <a:gd name="connsiteX11" fmla="*/ 40884 w 53394"/>
              <a:gd name="connsiteY11" fmla="*/ 41021 h 65474"/>
              <a:gd name="connsiteX12" fmla="*/ 39688 w 53394"/>
              <a:gd name="connsiteY12" fmla="*/ 40093 h 65474"/>
              <a:gd name="connsiteX13" fmla="*/ 39443 w 53394"/>
              <a:gd name="connsiteY13" fmla="*/ 38948 h 65474"/>
              <a:gd name="connsiteX14" fmla="*/ 39931 w 53394"/>
              <a:gd name="connsiteY14" fmla="*/ 38866 h 65474"/>
              <a:gd name="connsiteX15" fmla="*/ 32435 w 53394"/>
              <a:gd name="connsiteY15" fmla="*/ 32080 h 65474"/>
              <a:gd name="connsiteX16" fmla="*/ 33398 w 53394"/>
              <a:gd name="connsiteY16" fmla="*/ 28756 h 65474"/>
              <a:gd name="connsiteX17" fmla="*/ 21181 w 53394"/>
              <a:gd name="connsiteY17" fmla="*/ 29890 h 65474"/>
              <a:gd name="connsiteX18" fmla="*/ 21650 w 53394"/>
              <a:gd name="connsiteY18" fmla="*/ 30213 h 65474"/>
              <a:gd name="connsiteX19" fmla="*/ 14036 w 53394"/>
              <a:gd name="connsiteY19" fmla="*/ 20866 h 65474"/>
              <a:gd name="connsiteX20" fmla="*/ 15336 w 53394"/>
              <a:gd name="connsiteY20" fmla="*/ 22214 h 65474"/>
              <a:gd name="connsiteX21" fmla="*/ 4163 w 53394"/>
              <a:gd name="connsiteY21" fmla="*/ 31463 h 65474"/>
              <a:gd name="connsiteX22" fmla="*/ 3936 w 53394"/>
              <a:gd name="connsiteY22" fmla="*/ 30044 h 65474"/>
              <a:gd name="connsiteX0" fmla="*/ 3936 w 53330"/>
              <a:gd name="connsiteY0" fmla="*/ 30044 h 65474"/>
              <a:gd name="connsiteX1" fmla="*/ 6102 w 53330"/>
              <a:gd name="connsiteY1" fmla="*/ 319 h 65474"/>
              <a:gd name="connsiteX2" fmla="*/ 14041 w 53330"/>
              <a:gd name="connsiteY2" fmla="*/ 20876 h 65474"/>
              <a:gd name="connsiteX3" fmla="*/ 21012 w 53330"/>
              <a:gd name="connsiteY3" fmla="*/ 8591 h 65474"/>
              <a:gd name="connsiteX4" fmla="*/ 23212 w 53330"/>
              <a:gd name="connsiteY4" fmla="*/ 21130 h 65474"/>
              <a:gd name="connsiteX5" fmla="*/ 28165 w 53330"/>
              <a:gd name="connsiteY5" fmla="*/ 27083 h 65474"/>
              <a:gd name="connsiteX6" fmla="*/ 34462 w 53330"/>
              <a:gd name="connsiteY6" fmla="*/ 14263 h 65474"/>
              <a:gd name="connsiteX7" fmla="*/ 39374 w 53330"/>
              <a:gd name="connsiteY7" fmla="*/ 33332 h 65474"/>
              <a:gd name="connsiteX8" fmla="*/ 52689 w 53330"/>
              <a:gd name="connsiteY8" fmla="*/ 24675 h 65474"/>
              <a:gd name="connsiteX9" fmla="*/ 52090 w 53330"/>
              <a:gd name="connsiteY9" fmla="*/ 29105 h 65474"/>
              <a:gd name="connsiteX10" fmla="*/ 52591 w 53330"/>
              <a:gd name="connsiteY10" fmla="*/ 43432 h 65474"/>
              <a:gd name="connsiteX11" fmla="*/ 43661 w 53330"/>
              <a:gd name="connsiteY11" fmla="*/ 43355 h 65474"/>
              <a:gd name="connsiteX12" fmla="*/ 37440 w 53330"/>
              <a:gd name="connsiteY12" fmla="*/ 45878 h 65474"/>
              <a:gd name="connsiteX13" fmla="*/ 35431 w 53330"/>
              <a:gd name="connsiteY13" fmla="*/ 51775 h 65474"/>
              <a:gd name="connsiteX14" fmla="*/ 28591 w 53330"/>
              <a:gd name="connsiteY14" fmla="*/ 52489 h 65474"/>
              <a:gd name="connsiteX15" fmla="*/ 23703 w 53330"/>
              <a:gd name="connsiteY15" fmla="*/ 58780 h 65474"/>
              <a:gd name="connsiteX16" fmla="*/ 16516 w 53330"/>
              <a:gd name="connsiteY16" fmla="*/ 54940 h 65474"/>
              <a:gd name="connsiteX17" fmla="*/ 5840 w 53330"/>
              <a:gd name="connsiteY17" fmla="*/ 51146 h 65474"/>
              <a:gd name="connsiteX18" fmla="*/ 1146 w 53330"/>
              <a:gd name="connsiteY18" fmla="*/ 46924 h 65474"/>
              <a:gd name="connsiteX19" fmla="*/ 2149 w 53330"/>
              <a:gd name="connsiteY19" fmla="*/ 41225 h 65474"/>
              <a:gd name="connsiteX20" fmla="*/ 31 w 53330"/>
              <a:gd name="connsiteY20" fmla="*/ 35378 h 65474"/>
              <a:gd name="connsiteX21" fmla="*/ 3899 w 53330"/>
              <a:gd name="connsiteY21" fmla="*/ 30181 h 65474"/>
              <a:gd name="connsiteX22" fmla="*/ 3936 w 53330"/>
              <a:gd name="connsiteY22" fmla="*/ 30044 h 65474"/>
              <a:gd name="connsiteX0" fmla="*/ 3425619 w 13985408"/>
              <a:gd name="connsiteY0" fmla="*/ 5992531 h 6104412"/>
              <a:gd name="connsiteX1" fmla="*/ 3313738 w 13985408"/>
              <a:gd name="connsiteY1" fmla="*/ 6104412 h 6104412"/>
              <a:gd name="connsiteX2" fmla="*/ 3201857 w 13985408"/>
              <a:gd name="connsiteY2" fmla="*/ 5992531 h 6104412"/>
              <a:gd name="connsiteX3" fmla="*/ 3313738 w 13985408"/>
              <a:gd name="connsiteY3" fmla="*/ 5880650 h 6104412"/>
              <a:gd name="connsiteX4" fmla="*/ 3425619 w 13985408"/>
              <a:gd name="connsiteY4" fmla="*/ 5992531 h 6104412"/>
              <a:gd name="connsiteX0" fmla="*/ 3676124 w 13985408"/>
              <a:gd name="connsiteY0" fmla="*/ 5844675 h 6104412"/>
              <a:gd name="connsiteX1" fmla="*/ 3452362 w 13985408"/>
              <a:gd name="connsiteY1" fmla="*/ 6068437 h 6104412"/>
              <a:gd name="connsiteX2" fmla="*/ 3228600 w 13985408"/>
              <a:gd name="connsiteY2" fmla="*/ 5844675 h 6104412"/>
              <a:gd name="connsiteX3" fmla="*/ 3452362 w 13985408"/>
              <a:gd name="connsiteY3" fmla="*/ 5620913 h 6104412"/>
              <a:gd name="connsiteX4" fmla="*/ 3676124 w 13985408"/>
              <a:gd name="connsiteY4" fmla="*/ 5844675 h 6104412"/>
              <a:gd name="connsiteX0" fmla="*/ 4079675 w 13985408"/>
              <a:gd name="connsiteY0" fmla="*/ 5533582 h 6104412"/>
              <a:gd name="connsiteX1" fmla="*/ 3744032 w 13985408"/>
              <a:gd name="connsiteY1" fmla="*/ 5869225 h 6104412"/>
              <a:gd name="connsiteX2" fmla="*/ 3408389 w 13985408"/>
              <a:gd name="connsiteY2" fmla="*/ 5533582 h 6104412"/>
              <a:gd name="connsiteX3" fmla="*/ 3744032 w 13985408"/>
              <a:gd name="connsiteY3" fmla="*/ 5197939 h 6104412"/>
              <a:gd name="connsiteX4" fmla="*/ 4079675 w 13985408"/>
              <a:gd name="connsiteY4" fmla="*/ 5533582 h 6104412"/>
              <a:gd name="connsiteX0" fmla="*/ 4729 w 53330"/>
              <a:gd name="connsiteY0" fmla="*/ 41851 h 65474"/>
              <a:gd name="connsiteX1" fmla="*/ 2196 w 53330"/>
              <a:gd name="connsiteY1" fmla="*/ 41054 h 65474"/>
              <a:gd name="connsiteX2" fmla="*/ 6964 w 53330"/>
              <a:gd name="connsiteY2" fmla="*/ 50573 h 65474"/>
              <a:gd name="connsiteX3" fmla="*/ 5856 w 53330"/>
              <a:gd name="connsiteY3" fmla="*/ 50954 h 65474"/>
              <a:gd name="connsiteX4" fmla="*/ 16514 w 53330"/>
              <a:gd name="connsiteY4" fmla="*/ 54764 h 65474"/>
              <a:gd name="connsiteX5" fmla="*/ 15846 w 53330"/>
              <a:gd name="connsiteY5" fmla="*/ 53024 h 65474"/>
              <a:gd name="connsiteX6" fmla="*/ 28863 w 53330"/>
              <a:gd name="connsiteY6" fmla="*/ 50425 h 65474"/>
              <a:gd name="connsiteX7" fmla="*/ 28596 w 53330"/>
              <a:gd name="connsiteY7" fmla="*/ 52334 h 65474"/>
              <a:gd name="connsiteX8" fmla="*/ 34165 w 53330"/>
              <a:gd name="connsiteY8" fmla="*/ 38628 h 65474"/>
              <a:gd name="connsiteX9" fmla="*/ 37416 w 53330"/>
              <a:gd name="connsiteY9" fmla="*/ 45764 h 65474"/>
              <a:gd name="connsiteX10" fmla="*/ 39731 w 53330"/>
              <a:gd name="connsiteY10" fmla="*/ 37255 h 65474"/>
              <a:gd name="connsiteX11" fmla="*/ 40884 w 53330"/>
              <a:gd name="connsiteY11" fmla="*/ 41021 h 65474"/>
              <a:gd name="connsiteX12" fmla="*/ 39688 w 53330"/>
              <a:gd name="connsiteY12" fmla="*/ 40093 h 65474"/>
              <a:gd name="connsiteX13" fmla="*/ 39443 w 53330"/>
              <a:gd name="connsiteY13" fmla="*/ 38948 h 65474"/>
              <a:gd name="connsiteX14" fmla="*/ 39931 w 53330"/>
              <a:gd name="connsiteY14" fmla="*/ 38866 h 65474"/>
              <a:gd name="connsiteX15" fmla="*/ 32435 w 53330"/>
              <a:gd name="connsiteY15" fmla="*/ 32080 h 65474"/>
              <a:gd name="connsiteX16" fmla="*/ 33398 w 53330"/>
              <a:gd name="connsiteY16" fmla="*/ 28756 h 65474"/>
              <a:gd name="connsiteX17" fmla="*/ 21181 w 53330"/>
              <a:gd name="connsiteY17" fmla="*/ 29890 h 65474"/>
              <a:gd name="connsiteX18" fmla="*/ 21650 w 53330"/>
              <a:gd name="connsiteY18" fmla="*/ 30213 h 65474"/>
              <a:gd name="connsiteX19" fmla="*/ 14036 w 53330"/>
              <a:gd name="connsiteY19" fmla="*/ 20866 h 65474"/>
              <a:gd name="connsiteX20" fmla="*/ 15336 w 53330"/>
              <a:gd name="connsiteY20" fmla="*/ 22214 h 65474"/>
              <a:gd name="connsiteX21" fmla="*/ 4163 w 53330"/>
              <a:gd name="connsiteY21" fmla="*/ 31463 h 65474"/>
              <a:gd name="connsiteX22" fmla="*/ 3936 w 53330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012 w 53543"/>
              <a:gd name="connsiteY3" fmla="*/ 8591 h 65474"/>
              <a:gd name="connsiteX4" fmla="*/ 23212 w 53543"/>
              <a:gd name="connsiteY4" fmla="*/ 21130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3355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012 w 53543"/>
              <a:gd name="connsiteY3" fmla="*/ 8591 h 65474"/>
              <a:gd name="connsiteX4" fmla="*/ 23489 w 53543"/>
              <a:gd name="connsiteY4" fmla="*/ 18795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3355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012 w 53543"/>
              <a:gd name="connsiteY3" fmla="*/ 8591 h 65474"/>
              <a:gd name="connsiteX4" fmla="*/ 23489 w 53543"/>
              <a:gd name="connsiteY4" fmla="*/ 18795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3355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012 w 53543"/>
              <a:gd name="connsiteY3" fmla="*/ 8591 h 65474"/>
              <a:gd name="connsiteX4" fmla="*/ 23489 w 53543"/>
              <a:gd name="connsiteY4" fmla="*/ 18795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3355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012 w 53543"/>
              <a:gd name="connsiteY3" fmla="*/ 8591 h 65474"/>
              <a:gd name="connsiteX4" fmla="*/ 23544 w 53543"/>
              <a:gd name="connsiteY4" fmla="*/ 18484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3355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012 w 53543"/>
              <a:gd name="connsiteY3" fmla="*/ 8591 h 65474"/>
              <a:gd name="connsiteX4" fmla="*/ 23544 w 53543"/>
              <a:gd name="connsiteY4" fmla="*/ 18484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3355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012 w 53543"/>
              <a:gd name="connsiteY3" fmla="*/ 8591 h 65474"/>
              <a:gd name="connsiteX4" fmla="*/ 23544 w 53543"/>
              <a:gd name="connsiteY4" fmla="*/ 18484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3355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012 w 53543"/>
              <a:gd name="connsiteY3" fmla="*/ 8591 h 65474"/>
              <a:gd name="connsiteX4" fmla="*/ 23544 w 53543"/>
              <a:gd name="connsiteY4" fmla="*/ 18484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4289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344 w 53543"/>
              <a:gd name="connsiteY3" fmla="*/ 7657 h 65474"/>
              <a:gd name="connsiteX4" fmla="*/ 23544 w 53543"/>
              <a:gd name="connsiteY4" fmla="*/ 18484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4289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344 w 53543"/>
              <a:gd name="connsiteY3" fmla="*/ 7657 h 65474"/>
              <a:gd name="connsiteX4" fmla="*/ 23931 w 53543"/>
              <a:gd name="connsiteY4" fmla="*/ 18173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9374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4289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344 w 53543"/>
              <a:gd name="connsiteY3" fmla="*/ 7657 h 65474"/>
              <a:gd name="connsiteX4" fmla="*/ 23931 w 53543"/>
              <a:gd name="connsiteY4" fmla="*/ 18173 h 65474"/>
              <a:gd name="connsiteX5" fmla="*/ 28165 w 53543"/>
              <a:gd name="connsiteY5" fmla="*/ 27083 h 65474"/>
              <a:gd name="connsiteX6" fmla="*/ 34462 w 53543"/>
              <a:gd name="connsiteY6" fmla="*/ 14263 h 65474"/>
              <a:gd name="connsiteX7" fmla="*/ 38156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4289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344 w 53543"/>
              <a:gd name="connsiteY3" fmla="*/ 7657 h 65474"/>
              <a:gd name="connsiteX4" fmla="*/ 23931 w 53543"/>
              <a:gd name="connsiteY4" fmla="*/ 18173 h 65474"/>
              <a:gd name="connsiteX5" fmla="*/ 28220 w 53543"/>
              <a:gd name="connsiteY5" fmla="*/ 30664 h 65474"/>
              <a:gd name="connsiteX6" fmla="*/ 34462 w 53543"/>
              <a:gd name="connsiteY6" fmla="*/ 14263 h 65474"/>
              <a:gd name="connsiteX7" fmla="*/ 38156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4289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344 w 53543"/>
              <a:gd name="connsiteY3" fmla="*/ 7657 h 65474"/>
              <a:gd name="connsiteX4" fmla="*/ 23488 w 53543"/>
              <a:gd name="connsiteY4" fmla="*/ 18640 h 65474"/>
              <a:gd name="connsiteX5" fmla="*/ 28220 w 53543"/>
              <a:gd name="connsiteY5" fmla="*/ 30664 h 65474"/>
              <a:gd name="connsiteX6" fmla="*/ 34462 w 53543"/>
              <a:gd name="connsiteY6" fmla="*/ 14263 h 65474"/>
              <a:gd name="connsiteX7" fmla="*/ 38156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4289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30044 h 65474"/>
              <a:gd name="connsiteX1" fmla="*/ 6102 w 53543"/>
              <a:gd name="connsiteY1" fmla="*/ 319 h 65474"/>
              <a:gd name="connsiteX2" fmla="*/ 14041 w 53543"/>
              <a:gd name="connsiteY2" fmla="*/ 20876 h 65474"/>
              <a:gd name="connsiteX3" fmla="*/ 21344 w 53543"/>
              <a:gd name="connsiteY3" fmla="*/ 7657 h 65474"/>
              <a:gd name="connsiteX4" fmla="*/ 23488 w 53543"/>
              <a:gd name="connsiteY4" fmla="*/ 18640 h 65474"/>
              <a:gd name="connsiteX5" fmla="*/ 28220 w 53543"/>
              <a:gd name="connsiteY5" fmla="*/ 30664 h 65474"/>
              <a:gd name="connsiteX6" fmla="*/ 34462 w 53543"/>
              <a:gd name="connsiteY6" fmla="*/ 14263 h 65474"/>
              <a:gd name="connsiteX7" fmla="*/ 38156 w 53543"/>
              <a:gd name="connsiteY7" fmla="*/ 33332 h 65474"/>
              <a:gd name="connsiteX8" fmla="*/ 52689 w 53543"/>
              <a:gd name="connsiteY8" fmla="*/ 24675 h 65474"/>
              <a:gd name="connsiteX9" fmla="*/ 52976 w 53543"/>
              <a:gd name="connsiteY9" fmla="*/ 29105 h 65474"/>
              <a:gd name="connsiteX10" fmla="*/ 52591 w 53543"/>
              <a:gd name="connsiteY10" fmla="*/ 43432 h 65474"/>
              <a:gd name="connsiteX11" fmla="*/ 43661 w 53543"/>
              <a:gd name="connsiteY11" fmla="*/ 44289 h 65474"/>
              <a:gd name="connsiteX12" fmla="*/ 37440 w 53543"/>
              <a:gd name="connsiteY12" fmla="*/ 45878 h 65474"/>
              <a:gd name="connsiteX13" fmla="*/ 35431 w 53543"/>
              <a:gd name="connsiteY13" fmla="*/ 51775 h 65474"/>
              <a:gd name="connsiteX14" fmla="*/ 28591 w 53543"/>
              <a:gd name="connsiteY14" fmla="*/ 52489 h 65474"/>
              <a:gd name="connsiteX15" fmla="*/ 23703 w 53543"/>
              <a:gd name="connsiteY15" fmla="*/ 58780 h 65474"/>
              <a:gd name="connsiteX16" fmla="*/ 16516 w 53543"/>
              <a:gd name="connsiteY16" fmla="*/ 54940 h 65474"/>
              <a:gd name="connsiteX17" fmla="*/ 5840 w 53543"/>
              <a:gd name="connsiteY17" fmla="*/ 51146 h 65474"/>
              <a:gd name="connsiteX18" fmla="*/ 1146 w 53543"/>
              <a:gd name="connsiteY18" fmla="*/ 46924 h 65474"/>
              <a:gd name="connsiteX19" fmla="*/ 2149 w 53543"/>
              <a:gd name="connsiteY19" fmla="*/ 41225 h 65474"/>
              <a:gd name="connsiteX20" fmla="*/ 31 w 53543"/>
              <a:gd name="connsiteY20" fmla="*/ 35378 h 65474"/>
              <a:gd name="connsiteX21" fmla="*/ 3899 w 53543"/>
              <a:gd name="connsiteY21" fmla="*/ 30181 h 65474"/>
              <a:gd name="connsiteX22" fmla="*/ 3936 w 53543"/>
              <a:gd name="connsiteY22" fmla="*/ 30044 h 65474"/>
              <a:gd name="connsiteX0" fmla="*/ 3425619 w 14041266"/>
              <a:gd name="connsiteY0" fmla="*/ 5992531 h 6104412"/>
              <a:gd name="connsiteX1" fmla="*/ 3313738 w 14041266"/>
              <a:gd name="connsiteY1" fmla="*/ 6104412 h 6104412"/>
              <a:gd name="connsiteX2" fmla="*/ 3201857 w 14041266"/>
              <a:gd name="connsiteY2" fmla="*/ 5992531 h 6104412"/>
              <a:gd name="connsiteX3" fmla="*/ 3313738 w 14041266"/>
              <a:gd name="connsiteY3" fmla="*/ 5880650 h 6104412"/>
              <a:gd name="connsiteX4" fmla="*/ 3425619 w 14041266"/>
              <a:gd name="connsiteY4" fmla="*/ 5992531 h 6104412"/>
              <a:gd name="connsiteX0" fmla="*/ 3676124 w 14041266"/>
              <a:gd name="connsiteY0" fmla="*/ 5844675 h 6104412"/>
              <a:gd name="connsiteX1" fmla="*/ 3452362 w 14041266"/>
              <a:gd name="connsiteY1" fmla="*/ 6068437 h 6104412"/>
              <a:gd name="connsiteX2" fmla="*/ 3228600 w 14041266"/>
              <a:gd name="connsiteY2" fmla="*/ 5844675 h 6104412"/>
              <a:gd name="connsiteX3" fmla="*/ 3452362 w 14041266"/>
              <a:gd name="connsiteY3" fmla="*/ 5620913 h 6104412"/>
              <a:gd name="connsiteX4" fmla="*/ 3676124 w 14041266"/>
              <a:gd name="connsiteY4" fmla="*/ 5844675 h 6104412"/>
              <a:gd name="connsiteX0" fmla="*/ 4079675 w 14041266"/>
              <a:gd name="connsiteY0" fmla="*/ 5533582 h 6104412"/>
              <a:gd name="connsiteX1" fmla="*/ 3744032 w 14041266"/>
              <a:gd name="connsiteY1" fmla="*/ 5869225 h 6104412"/>
              <a:gd name="connsiteX2" fmla="*/ 3408389 w 14041266"/>
              <a:gd name="connsiteY2" fmla="*/ 5533582 h 6104412"/>
              <a:gd name="connsiteX3" fmla="*/ 3744032 w 14041266"/>
              <a:gd name="connsiteY3" fmla="*/ 5197939 h 6104412"/>
              <a:gd name="connsiteX4" fmla="*/ 4079675 w 14041266"/>
              <a:gd name="connsiteY4" fmla="*/ 5533582 h 6104412"/>
              <a:gd name="connsiteX0" fmla="*/ 4729 w 53543"/>
              <a:gd name="connsiteY0" fmla="*/ 41851 h 65474"/>
              <a:gd name="connsiteX1" fmla="*/ 2196 w 53543"/>
              <a:gd name="connsiteY1" fmla="*/ 41054 h 65474"/>
              <a:gd name="connsiteX2" fmla="*/ 6964 w 53543"/>
              <a:gd name="connsiteY2" fmla="*/ 50573 h 65474"/>
              <a:gd name="connsiteX3" fmla="*/ 5856 w 53543"/>
              <a:gd name="connsiteY3" fmla="*/ 50954 h 65474"/>
              <a:gd name="connsiteX4" fmla="*/ 16514 w 53543"/>
              <a:gd name="connsiteY4" fmla="*/ 54764 h 65474"/>
              <a:gd name="connsiteX5" fmla="*/ 15846 w 53543"/>
              <a:gd name="connsiteY5" fmla="*/ 53024 h 65474"/>
              <a:gd name="connsiteX6" fmla="*/ 28863 w 53543"/>
              <a:gd name="connsiteY6" fmla="*/ 50425 h 65474"/>
              <a:gd name="connsiteX7" fmla="*/ 28596 w 53543"/>
              <a:gd name="connsiteY7" fmla="*/ 52334 h 65474"/>
              <a:gd name="connsiteX8" fmla="*/ 34165 w 53543"/>
              <a:gd name="connsiteY8" fmla="*/ 38628 h 65474"/>
              <a:gd name="connsiteX9" fmla="*/ 37416 w 53543"/>
              <a:gd name="connsiteY9" fmla="*/ 45764 h 65474"/>
              <a:gd name="connsiteX10" fmla="*/ 39731 w 53543"/>
              <a:gd name="connsiteY10" fmla="*/ 37255 h 65474"/>
              <a:gd name="connsiteX11" fmla="*/ 40884 w 53543"/>
              <a:gd name="connsiteY11" fmla="*/ 41021 h 65474"/>
              <a:gd name="connsiteX12" fmla="*/ 39688 w 53543"/>
              <a:gd name="connsiteY12" fmla="*/ 40093 h 65474"/>
              <a:gd name="connsiteX13" fmla="*/ 39443 w 53543"/>
              <a:gd name="connsiteY13" fmla="*/ 38948 h 65474"/>
              <a:gd name="connsiteX14" fmla="*/ 39931 w 53543"/>
              <a:gd name="connsiteY14" fmla="*/ 38866 h 65474"/>
              <a:gd name="connsiteX15" fmla="*/ 32435 w 53543"/>
              <a:gd name="connsiteY15" fmla="*/ 32080 h 65474"/>
              <a:gd name="connsiteX16" fmla="*/ 33398 w 53543"/>
              <a:gd name="connsiteY16" fmla="*/ 28756 h 65474"/>
              <a:gd name="connsiteX17" fmla="*/ 21181 w 53543"/>
              <a:gd name="connsiteY17" fmla="*/ 29890 h 65474"/>
              <a:gd name="connsiteX18" fmla="*/ 21650 w 53543"/>
              <a:gd name="connsiteY18" fmla="*/ 30213 h 65474"/>
              <a:gd name="connsiteX19" fmla="*/ 14036 w 53543"/>
              <a:gd name="connsiteY19" fmla="*/ 20866 h 65474"/>
              <a:gd name="connsiteX20" fmla="*/ 15336 w 53543"/>
              <a:gd name="connsiteY20" fmla="*/ 22214 h 65474"/>
              <a:gd name="connsiteX21" fmla="*/ 4163 w 53543"/>
              <a:gd name="connsiteY21" fmla="*/ 31463 h 65474"/>
              <a:gd name="connsiteX22" fmla="*/ 3936 w 53543"/>
              <a:gd name="connsiteY22" fmla="*/ 30044 h 65474"/>
              <a:gd name="connsiteX0" fmla="*/ 3936 w 53543"/>
              <a:gd name="connsiteY0" fmla="*/ 46105 h 81535"/>
              <a:gd name="connsiteX1" fmla="*/ 6323 w 53543"/>
              <a:gd name="connsiteY1" fmla="*/ 190 h 81535"/>
              <a:gd name="connsiteX2" fmla="*/ 14041 w 53543"/>
              <a:gd name="connsiteY2" fmla="*/ 36937 h 81535"/>
              <a:gd name="connsiteX3" fmla="*/ 21344 w 53543"/>
              <a:gd name="connsiteY3" fmla="*/ 23718 h 81535"/>
              <a:gd name="connsiteX4" fmla="*/ 23488 w 53543"/>
              <a:gd name="connsiteY4" fmla="*/ 34701 h 81535"/>
              <a:gd name="connsiteX5" fmla="*/ 28220 w 53543"/>
              <a:gd name="connsiteY5" fmla="*/ 46725 h 81535"/>
              <a:gd name="connsiteX6" fmla="*/ 34462 w 53543"/>
              <a:gd name="connsiteY6" fmla="*/ 30324 h 81535"/>
              <a:gd name="connsiteX7" fmla="*/ 38156 w 53543"/>
              <a:gd name="connsiteY7" fmla="*/ 49393 h 81535"/>
              <a:gd name="connsiteX8" fmla="*/ 52689 w 53543"/>
              <a:gd name="connsiteY8" fmla="*/ 40736 h 81535"/>
              <a:gd name="connsiteX9" fmla="*/ 52976 w 53543"/>
              <a:gd name="connsiteY9" fmla="*/ 45166 h 81535"/>
              <a:gd name="connsiteX10" fmla="*/ 52591 w 53543"/>
              <a:gd name="connsiteY10" fmla="*/ 59493 h 81535"/>
              <a:gd name="connsiteX11" fmla="*/ 43661 w 53543"/>
              <a:gd name="connsiteY11" fmla="*/ 60350 h 81535"/>
              <a:gd name="connsiteX12" fmla="*/ 37440 w 53543"/>
              <a:gd name="connsiteY12" fmla="*/ 61939 h 81535"/>
              <a:gd name="connsiteX13" fmla="*/ 35431 w 53543"/>
              <a:gd name="connsiteY13" fmla="*/ 67836 h 81535"/>
              <a:gd name="connsiteX14" fmla="*/ 28591 w 53543"/>
              <a:gd name="connsiteY14" fmla="*/ 68550 h 81535"/>
              <a:gd name="connsiteX15" fmla="*/ 23703 w 53543"/>
              <a:gd name="connsiteY15" fmla="*/ 74841 h 81535"/>
              <a:gd name="connsiteX16" fmla="*/ 16516 w 53543"/>
              <a:gd name="connsiteY16" fmla="*/ 71001 h 81535"/>
              <a:gd name="connsiteX17" fmla="*/ 5840 w 53543"/>
              <a:gd name="connsiteY17" fmla="*/ 67207 h 81535"/>
              <a:gd name="connsiteX18" fmla="*/ 1146 w 53543"/>
              <a:gd name="connsiteY18" fmla="*/ 62985 h 81535"/>
              <a:gd name="connsiteX19" fmla="*/ 2149 w 53543"/>
              <a:gd name="connsiteY19" fmla="*/ 57286 h 81535"/>
              <a:gd name="connsiteX20" fmla="*/ 31 w 53543"/>
              <a:gd name="connsiteY20" fmla="*/ 51439 h 81535"/>
              <a:gd name="connsiteX21" fmla="*/ 3899 w 53543"/>
              <a:gd name="connsiteY21" fmla="*/ 46242 h 81535"/>
              <a:gd name="connsiteX22" fmla="*/ 3936 w 53543"/>
              <a:gd name="connsiteY22" fmla="*/ 46105 h 81535"/>
              <a:gd name="connsiteX0" fmla="*/ 3425619 w 14041266"/>
              <a:gd name="connsiteY0" fmla="*/ 7489965 h 7601846"/>
              <a:gd name="connsiteX1" fmla="*/ 3313738 w 14041266"/>
              <a:gd name="connsiteY1" fmla="*/ 7601846 h 7601846"/>
              <a:gd name="connsiteX2" fmla="*/ 3201857 w 14041266"/>
              <a:gd name="connsiteY2" fmla="*/ 7489965 h 7601846"/>
              <a:gd name="connsiteX3" fmla="*/ 3313738 w 14041266"/>
              <a:gd name="connsiteY3" fmla="*/ 7378084 h 7601846"/>
              <a:gd name="connsiteX4" fmla="*/ 3425619 w 14041266"/>
              <a:gd name="connsiteY4" fmla="*/ 7489965 h 7601846"/>
              <a:gd name="connsiteX0" fmla="*/ 3676124 w 14041266"/>
              <a:gd name="connsiteY0" fmla="*/ 7342109 h 7601846"/>
              <a:gd name="connsiteX1" fmla="*/ 3452362 w 14041266"/>
              <a:gd name="connsiteY1" fmla="*/ 7565871 h 7601846"/>
              <a:gd name="connsiteX2" fmla="*/ 3228600 w 14041266"/>
              <a:gd name="connsiteY2" fmla="*/ 7342109 h 7601846"/>
              <a:gd name="connsiteX3" fmla="*/ 3452362 w 14041266"/>
              <a:gd name="connsiteY3" fmla="*/ 7118347 h 7601846"/>
              <a:gd name="connsiteX4" fmla="*/ 3676124 w 14041266"/>
              <a:gd name="connsiteY4" fmla="*/ 7342109 h 7601846"/>
              <a:gd name="connsiteX0" fmla="*/ 4079675 w 14041266"/>
              <a:gd name="connsiteY0" fmla="*/ 7031016 h 7601846"/>
              <a:gd name="connsiteX1" fmla="*/ 3744032 w 14041266"/>
              <a:gd name="connsiteY1" fmla="*/ 7366659 h 7601846"/>
              <a:gd name="connsiteX2" fmla="*/ 3408389 w 14041266"/>
              <a:gd name="connsiteY2" fmla="*/ 7031016 h 7601846"/>
              <a:gd name="connsiteX3" fmla="*/ 3744032 w 14041266"/>
              <a:gd name="connsiteY3" fmla="*/ 6695373 h 7601846"/>
              <a:gd name="connsiteX4" fmla="*/ 4079675 w 14041266"/>
              <a:gd name="connsiteY4" fmla="*/ 7031016 h 7601846"/>
              <a:gd name="connsiteX0" fmla="*/ 4729 w 53543"/>
              <a:gd name="connsiteY0" fmla="*/ 57912 h 81535"/>
              <a:gd name="connsiteX1" fmla="*/ 2196 w 53543"/>
              <a:gd name="connsiteY1" fmla="*/ 57115 h 81535"/>
              <a:gd name="connsiteX2" fmla="*/ 6964 w 53543"/>
              <a:gd name="connsiteY2" fmla="*/ 66634 h 81535"/>
              <a:gd name="connsiteX3" fmla="*/ 5856 w 53543"/>
              <a:gd name="connsiteY3" fmla="*/ 67015 h 81535"/>
              <a:gd name="connsiteX4" fmla="*/ 16514 w 53543"/>
              <a:gd name="connsiteY4" fmla="*/ 70825 h 81535"/>
              <a:gd name="connsiteX5" fmla="*/ 15846 w 53543"/>
              <a:gd name="connsiteY5" fmla="*/ 69085 h 81535"/>
              <a:gd name="connsiteX6" fmla="*/ 28863 w 53543"/>
              <a:gd name="connsiteY6" fmla="*/ 66486 h 81535"/>
              <a:gd name="connsiteX7" fmla="*/ 28596 w 53543"/>
              <a:gd name="connsiteY7" fmla="*/ 68395 h 81535"/>
              <a:gd name="connsiteX8" fmla="*/ 34165 w 53543"/>
              <a:gd name="connsiteY8" fmla="*/ 54689 h 81535"/>
              <a:gd name="connsiteX9" fmla="*/ 37416 w 53543"/>
              <a:gd name="connsiteY9" fmla="*/ 61825 h 81535"/>
              <a:gd name="connsiteX10" fmla="*/ 39731 w 53543"/>
              <a:gd name="connsiteY10" fmla="*/ 53316 h 81535"/>
              <a:gd name="connsiteX11" fmla="*/ 40884 w 53543"/>
              <a:gd name="connsiteY11" fmla="*/ 57082 h 81535"/>
              <a:gd name="connsiteX12" fmla="*/ 39688 w 53543"/>
              <a:gd name="connsiteY12" fmla="*/ 56154 h 81535"/>
              <a:gd name="connsiteX13" fmla="*/ 39443 w 53543"/>
              <a:gd name="connsiteY13" fmla="*/ 55009 h 81535"/>
              <a:gd name="connsiteX14" fmla="*/ 39931 w 53543"/>
              <a:gd name="connsiteY14" fmla="*/ 54927 h 81535"/>
              <a:gd name="connsiteX15" fmla="*/ 32435 w 53543"/>
              <a:gd name="connsiteY15" fmla="*/ 48141 h 81535"/>
              <a:gd name="connsiteX16" fmla="*/ 33398 w 53543"/>
              <a:gd name="connsiteY16" fmla="*/ 44817 h 81535"/>
              <a:gd name="connsiteX17" fmla="*/ 21181 w 53543"/>
              <a:gd name="connsiteY17" fmla="*/ 45951 h 81535"/>
              <a:gd name="connsiteX18" fmla="*/ 21650 w 53543"/>
              <a:gd name="connsiteY18" fmla="*/ 46274 h 81535"/>
              <a:gd name="connsiteX19" fmla="*/ 14036 w 53543"/>
              <a:gd name="connsiteY19" fmla="*/ 36927 h 81535"/>
              <a:gd name="connsiteX20" fmla="*/ 15336 w 53543"/>
              <a:gd name="connsiteY20" fmla="*/ 38275 h 81535"/>
              <a:gd name="connsiteX21" fmla="*/ 4163 w 53543"/>
              <a:gd name="connsiteY21" fmla="*/ 47524 h 81535"/>
              <a:gd name="connsiteX22" fmla="*/ 3936 w 53543"/>
              <a:gd name="connsiteY22" fmla="*/ 46105 h 8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543" h="81535">
                <a:moveTo>
                  <a:pt x="3936" y="46105"/>
                </a:moveTo>
                <a:cubicBezTo>
                  <a:pt x="3665" y="43392"/>
                  <a:pt x="4961" y="2204"/>
                  <a:pt x="6323" y="190"/>
                </a:cubicBezTo>
                <a:cubicBezTo>
                  <a:pt x="8475" y="-2991"/>
                  <a:pt x="11300" y="34752"/>
                  <a:pt x="14041" y="36937"/>
                </a:cubicBezTo>
                <a:cubicBezTo>
                  <a:pt x="16369" y="39691"/>
                  <a:pt x="19936" y="24013"/>
                  <a:pt x="21344" y="23718"/>
                </a:cubicBezTo>
                <a:cubicBezTo>
                  <a:pt x="22752" y="23423"/>
                  <a:pt x="22370" y="29569"/>
                  <a:pt x="23488" y="34701"/>
                </a:cubicBezTo>
                <a:cubicBezTo>
                  <a:pt x="24606" y="39833"/>
                  <a:pt x="26391" y="47454"/>
                  <a:pt x="28220" y="46725"/>
                </a:cubicBezTo>
                <a:cubicBezTo>
                  <a:pt x="30049" y="45996"/>
                  <a:pt x="33504" y="28613"/>
                  <a:pt x="34462" y="30324"/>
                </a:cubicBezTo>
                <a:cubicBezTo>
                  <a:pt x="35844" y="28110"/>
                  <a:pt x="35118" y="47658"/>
                  <a:pt x="38156" y="49393"/>
                </a:cubicBezTo>
                <a:cubicBezTo>
                  <a:pt x="41194" y="51128"/>
                  <a:pt x="52401" y="38560"/>
                  <a:pt x="52689" y="40736"/>
                </a:cubicBezTo>
                <a:cubicBezTo>
                  <a:pt x="54417" y="41378"/>
                  <a:pt x="52992" y="42040"/>
                  <a:pt x="52976" y="45166"/>
                </a:cubicBezTo>
                <a:cubicBezTo>
                  <a:pt x="52960" y="48292"/>
                  <a:pt x="53104" y="57864"/>
                  <a:pt x="52591" y="59493"/>
                </a:cubicBezTo>
                <a:cubicBezTo>
                  <a:pt x="53852" y="61727"/>
                  <a:pt x="46186" y="59942"/>
                  <a:pt x="43661" y="60350"/>
                </a:cubicBezTo>
                <a:cubicBezTo>
                  <a:pt x="41136" y="60758"/>
                  <a:pt x="40164" y="61409"/>
                  <a:pt x="37440" y="61939"/>
                </a:cubicBezTo>
                <a:cubicBezTo>
                  <a:pt x="37427" y="64206"/>
                  <a:pt x="36694" y="66356"/>
                  <a:pt x="35431" y="67836"/>
                </a:cubicBezTo>
                <a:cubicBezTo>
                  <a:pt x="33512" y="70085"/>
                  <a:pt x="30740" y="70374"/>
                  <a:pt x="28591" y="68550"/>
                </a:cubicBezTo>
                <a:cubicBezTo>
                  <a:pt x="27896" y="71683"/>
                  <a:pt x="26035" y="74078"/>
                  <a:pt x="23703" y="74841"/>
                </a:cubicBezTo>
                <a:cubicBezTo>
                  <a:pt x="20955" y="75740"/>
                  <a:pt x="18087" y="74208"/>
                  <a:pt x="16516" y="71001"/>
                </a:cubicBezTo>
                <a:cubicBezTo>
                  <a:pt x="12808" y="74045"/>
                  <a:pt x="7992" y="72334"/>
                  <a:pt x="5840" y="67207"/>
                </a:cubicBezTo>
                <a:cubicBezTo>
                  <a:pt x="3726" y="67544"/>
                  <a:pt x="1741" y="65759"/>
                  <a:pt x="1146" y="62985"/>
                </a:cubicBezTo>
                <a:cubicBezTo>
                  <a:pt x="715" y="60978"/>
                  <a:pt x="1096" y="58812"/>
                  <a:pt x="2149" y="57286"/>
                </a:cubicBezTo>
                <a:cubicBezTo>
                  <a:pt x="655" y="56089"/>
                  <a:pt x="-177" y="53792"/>
                  <a:pt x="31" y="51439"/>
                </a:cubicBezTo>
                <a:cubicBezTo>
                  <a:pt x="275" y="48684"/>
                  <a:pt x="1881" y="46526"/>
                  <a:pt x="3899" y="46242"/>
                </a:cubicBezTo>
                <a:cubicBezTo>
                  <a:pt x="3911" y="46196"/>
                  <a:pt x="3924" y="46151"/>
                  <a:pt x="3936" y="46105"/>
                </a:cubicBezTo>
                <a:close/>
              </a:path>
              <a:path w="14041266" h="7601846">
                <a:moveTo>
                  <a:pt x="3425619" y="7489965"/>
                </a:moveTo>
                <a:cubicBezTo>
                  <a:pt x="3425619" y="7551755"/>
                  <a:pt x="3375528" y="7601846"/>
                  <a:pt x="3313738" y="7601846"/>
                </a:cubicBezTo>
                <a:cubicBezTo>
                  <a:pt x="3251948" y="7601846"/>
                  <a:pt x="3201857" y="7551755"/>
                  <a:pt x="3201857" y="7489965"/>
                </a:cubicBezTo>
                <a:cubicBezTo>
                  <a:pt x="3201857" y="7428175"/>
                  <a:pt x="3251948" y="7378084"/>
                  <a:pt x="3313738" y="7378084"/>
                </a:cubicBezTo>
                <a:cubicBezTo>
                  <a:pt x="3375528" y="7378084"/>
                  <a:pt x="3425619" y="7428175"/>
                  <a:pt x="3425619" y="7489965"/>
                </a:cubicBezTo>
                <a:close/>
              </a:path>
              <a:path w="14041266" h="7601846">
                <a:moveTo>
                  <a:pt x="3676124" y="7342109"/>
                </a:moveTo>
                <a:cubicBezTo>
                  <a:pt x="3676124" y="7465689"/>
                  <a:pt x="3575942" y="7565871"/>
                  <a:pt x="3452362" y="7565871"/>
                </a:cubicBezTo>
                <a:cubicBezTo>
                  <a:pt x="3328782" y="7565871"/>
                  <a:pt x="3228600" y="7465689"/>
                  <a:pt x="3228600" y="7342109"/>
                </a:cubicBezTo>
                <a:cubicBezTo>
                  <a:pt x="3228600" y="7218529"/>
                  <a:pt x="3328782" y="7118347"/>
                  <a:pt x="3452362" y="7118347"/>
                </a:cubicBezTo>
                <a:cubicBezTo>
                  <a:pt x="3575942" y="7118347"/>
                  <a:pt x="3676124" y="7218529"/>
                  <a:pt x="3676124" y="7342109"/>
                </a:cubicBezTo>
                <a:close/>
              </a:path>
              <a:path w="14041266" h="7601846">
                <a:moveTo>
                  <a:pt x="4079675" y="7031016"/>
                </a:moveTo>
                <a:cubicBezTo>
                  <a:pt x="4079675" y="7216387"/>
                  <a:pt x="3929403" y="7366659"/>
                  <a:pt x="3744032" y="7366659"/>
                </a:cubicBezTo>
                <a:cubicBezTo>
                  <a:pt x="3558661" y="7366659"/>
                  <a:pt x="3408389" y="7216387"/>
                  <a:pt x="3408389" y="7031016"/>
                </a:cubicBezTo>
                <a:cubicBezTo>
                  <a:pt x="3408389" y="6845645"/>
                  <a:pt x="3558661" y="6695373"/>
                  <a:pt x="3744032" y="6695373"/>
                </a:cubicBezTo>
                <a:cubicBezTo>
                  <a:pt x="3929403" y="6695373"/>
                  <a:pt x="4079675" y="6845645"/>
                  <a:pt x="4079675" y="7031016"/>
                </a:cubicBezTo>
                <a:close/>
              </a:path>
              <a:path w="53543" h="81535" fill="none" extrusionOk="0">
                <a:moveTo>
                  <a:pt x="4729" y="57912"/>
                </a:moveTo>
                <a:cubicBezTo>
                  <a:pt x="3845" y="58006"/>
                  <a:pt x="2961" y="57728"/>
                  <a:pt x="2196" y="57115"/>
                </a:cubicBezTo>
                <a:moveTo>
                  <a:pt x="6964" y="66634"/>
                </a:moveTo>
                <a:cubicBezTo>
                  <a:pt x="6609" y="66827"/>
                  <a:pt x="6236" y="66955"/>
                  <a:pt x="5856" y="67015"/>
                </a:cubicBezTo>
                <a:moveTo>
                  <a:pt x="16514" y="70825"/>
                </a:moveTo>
                <a:cubicBezTo>
                  <a:pt x="16247" y="70279"/>
                  <a:pt x="16023" y="69696"/>
                  <a:pt x="15846" y="69085"/>
                </a:cubicBezTo>
                <a:moveTo>
                  <a:pt x="28863" y="66486"/>
                </a:moveTo>
                <a:cubicBezTo>
                  <a:pt x="28824" y="67133"/>
                  <a:pt x="28734" y="67773"/>
                  <a:pt x="28596" y="68395"/>
                </a:cubicBezTo>
                <a:moveTo>
                  <a:pt x="34165" y="54689"/>
                </a:moveTo>
                <a:cubicBezTo>
                  <a:pt x="36169" y="56017"/>
                  <a:pt x="37434" y="58793"/>
                  <a:pt x="37416" y="61825"/>
                </a:cubicBezTo>
                <a:moveTo>
                  <a:pt x="39731" y="53316"/>
                </a:moveTo>
                <a:cubicBezTo>
                  <a:pt x="39406" y="54348"/>
                  <a:pt x="41512" y="56354"/>
                  <a:pt x="40884" y="57082"/>
                </a:cubicBezTo>
                <a:moveTo>
                  <a:pt x="39688" y="56154"/>
                </a:moveTo>
                <a:cubicBezTo>
                  <a:pt x="39531" y="55731"/>
                  <a:pt x="39393" y="55551"/>
                  <a:pt x="39443" y="55009"/>
                </a:cubicBezTo>
                <a:cubicBezTo>
                  <a:pt x="39493" y="54467"/>
                  <a:pt x="41099" y="54774"/>
                  <a:pt x="39931" y="54927"/>
                </a:cubicBezTo>
                <a:moveTo>
                  <a:pt x="32435" y="48141"/>
                </a:moveTo>
                <a:cubicBezTo>
                  <a:pt x="32624" y="47558"/>
                  <a:pt x="33094" y="45303"/>
                  <a:pt x="33398" y="44817"/>
                </a:cubicBezTo>
                <a:moveTo>
                  <a:pt x="21181" y="45951"/>
                </a:moveTo>
                <a:cubicBezTo>
                  <a:pt x="21258" y="45469"/>
                  <a:pt x="21489" y="46715"/>
                  <a:pt x="21650" y="46274"/>
                </a:cubicBezTo>
                <a:moveTo>
                  <a:pt x="14036" y="36927"/>
                </a:moveTo>
                <a:cubicBezTo>
                  <a:pt x="14508" y="37303"/>
                  <a:pt x="14944" y="37756"/>
                  <a:pt x="15336" y="38275"/>
                </a:cubicBezTo>
                <a:moveTo>
                  <a:pt x="4163" y="47524"/>
                </a:moveTo>
                <a:cubicBezTo>
                  <a:pt x="4060" y="47060"/>
                  <a:pt x="3984" y="46586"/>
                  <a:pt x="3936" y="46105"/>
                </a:cubicBezTo>
              </a:path>
            </a:pathLst>
          </a:custGeom>
          <a:solidFill>
            <a:srgbClr val="AE596F"/>
          </a:solidFill>
          <a:ln>
            <a:noFill/>
          </a:ln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4743" y="4515675"/>
            <a:ext cx="48742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Welcome Message</a:t>
            </a:r>
            <a:endParaRPr lang="en-U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91276" y="1025855"/>
            <a:ext cx="35108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 smtClean="0">
                <a:ln w="0"/>
                <a:solidFill>
                  <a:srgbClr val="AE596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have not failed just found</a:t>
            </a:r>
          </a:p>
          <a:p>
            <a:r>
              <a:rPr lang="en-US" sz="2400" dirty="0">
                <a:ln w="0"/>
                <a:solidFill>
                  <a:srgbClr val="AE596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2400" dirty="0" smtClean="0">
                <a:ln w="0"/>
                <a:solidFill>
                  <a:srgbClr val="AE596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 want work</a:t>
            </a:r>
            <a:r>
              <a:rPr lang="en-US" sz="2400" b="0" cap="none" spc="0" dirty="0" smtClean="0">
                <a:ln w="0"/>
                <a:solidFill>
                  <a:srgbClr val="AE596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b="0" cap="none" spc="0" dirty="0">
              <a:ln w="0"/>
              <a:solidFill>
                <a:srgbClr val="AE596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3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 Same Side Corner Rectangle 22"/>
          <p:cNvSpPr/>
          <p:nvPr/>
        </p:nvSpPr>
        <p:spPr>
          <a:xfrm>
            <a:off x="1038945" y="1611550"/>
            <a:ext cx="1320800" cy="2068945"/>
          </a:xfrm>
          <a:prstGeom prst="round2Same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0800000">
            <a:off x="1038944" y="2276175"/>
            <a:ext cx="1320800" cy="2576944"/>
          </a:xfrm>
          <a:custGeom>
            <a:avLst/>
            <a:gdLst>
              <a:gd name="connsiteX0" fmla="*/ 1625600 w 1625600"/>
              <a:gd name="connsiteY0" fmla="*/ 2780145 h 2780145"/>
              <a:gd name="connsiteX1" fmla="*/ 1365521 w 1625600"/>
              <a:gd name="connsiteY1" fmla="*/ 2780145 h 2780145"/>
              <a:gd name="connsiteX2" fmla="*/ 1340453 w 1625600"/>
              <a:gd name="connsiteY2" fmla="*/ 2688319 h 2780145"/>
              <a:gd name="connsiteX3" fmla="*/ 812800 w 1625600"/>
              <a:gd name="connsiteY3" fmla="*/ 2290617 h 2780145"/>
              <a:gd name="connsiteX4" fmla="*/ 285147 w 1625600"/>
              <a:gd name="connsiteY4" fmla="*/ 2688319 h 2780145"/>
              <a:gd name="connsiteX5" fmla="*/ 260079 w 1625600"/>
              <a:gd name="connsiteY5" fmla="*/ 2780145 h 2780145"/>
              <a:gd name="connsiteX6" fmla="*/ 0 w 1625600"/>
              <a:gd name="connsiteY6" fmla="*/ 2780145 h 2780145"/>
              <a:gd name="connsiteX7" fmla="*/ 0 w 1625600"/>
              <a:gd name="connsiteY7" fmla="*/ 270939 h 2780145"/>
              <a:gd name="connsiteX8" fmla="*/ 270939 w 1625600"/>
              <a:gd name="connsiteY8" fmla="*/ 0 h 2780145"/>
              <a:gd name="connsiteX9" fmla="*/ 1354661 w 1625600"/>
              <a:gd name="connsiteY9" fmla="*/ 0 h 2780145"/>
              <a:gd name="connsiteX10" fmla="*/ 1625600 w 1625600"/>
              <a:gd name="connsiteY10" fmla="*/ 270939 h 278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600" h="2780145">
                <a:moveTo>
                  <a:pt x="1625600" y="2780145"/>
                </a:moveTo>
                <a:lnTo>
                  <a:pt x="1365521" y="2780145"/>
                </a:lnTo>
                <a:lnTo>
                  <a:pt x="1340453" y="2688319"/>
                </a:lnTo>
                <a:cubicBezTo>
                  <a:pt x="1253520" y="2454606"/>
                  <a:pt x="1050002" y="2290617"/>
                  <a:pt x="812800" y="2290617"/>
                </a:cubicBezTo>
                <a:cubicBezTo>
                  <a:pt x="575598" y="2290617"/>
                  <a:pt x="372081" y="2454606"/>
                  <a:pt x="285147" y="2688319"/>
                </a:cubicBezTo>
                <a:lnTo>
                  <a:pt x="260079" y="2780145"/>
                </a:lnTo>
                <a:lnTo>
                  <a:pt x="0" y="2780145"/>
                </a:lnTo>
                <a:lnTo>
                  <a:pt x="0" y="270939"/>
                </a:ln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292100" dist="50800" dir="7620000" sx="98000" sy="98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306800" y="1699297"/>
            <a:ext cx="785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50" dirty="0" smtClean="0">
                <a:solidFill>
                  <a:schemeClr val="bg1"/>
                </a:solidFill>
              </a:rPr>
              <a:t>NAME</a:t>
            </a:r>
          </a:p>
          <a:p>
            <a:endParaRPr lang="en-US" b="1" spc="-150" dirty="0" smtClean="0">
              <a:solidFill>
                <a:schemeClr val="bg1"/>
              </a:solidFill>
            </a:endParaRPr>
          </a:p>
          <a:p>
            <a:r>
              <a:rPr lang="en-US" sz="1600" b="1" spc="-150" dirty="0" smtClean="0">
                <a:solidFill>
                  <a:schemeClr val="bg1"/>
                </a:solidFill>
              </a:rPr>
              <a:t> TOTUL</a:t>
            </a:r>
            <a:endParaRPr 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79090" y="2937895"/>
            <a:ext cx="84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TARGET</a:t>
            </a:r>
          </a:p>
          <a:p>
            <a:r>
              <a:rPr lang="en-US" sz="1200" b="1" dirty="0" smtClean="0"/>
              <a:t>40000 TK</a:t>
            </a:r>
            <a:endParaRPr lang="en-US" sz="12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99" y="3608311"/>
            <a:ext cx="902999" cy="902999"/>
          </a:xfrm>
          <a:prstGeom prst="rect">
            <a:avLst/>
          </a:prstGeom>
        </p:spPr>
      </p:pic>
      <p:sp>
        <p:nvSpPr>
          <p:cNvPr id="30" name="Round Same Side Corner Rectangle 29"/>
          <p:cNvSpPr/>
          <p:nvPr/>
        </p:nvSpPr>
        <p:spPr>
          <a:xfrm>
            <a:off x="3872260" y="1545890"/>
            <a:ext cx="1320800" cy="206894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0800000">
            <a:off x="3872259" y="2210515"/>
            <a:ext cx="1320800" cy="2576944"/>
          </a:xfrm>
          <a:custGeom>
            <a:avLst/>
            <a:gdLst>
              <a:gd name="connsiteX0" fmla="*/ 1625600 w 1625600"/>
              <a:gd name="connsiteY0" fmla="*/ 2780145 h 2780145"/>
              <a:gd name="connsiteX1" fmla="*/ 1365521 w 1625600"/>
              <a:gd name="connsiteY1" fmla="*/ 2780145 h 2780145"/>
              <a:gd name="connsiteX2" fmla="*/ 1340453 w 1625600"/>
              <a:gd name="connsiteY2" fmla="*/ 2688319 h 2780145"/>
              <a:gd name="connsiteX3" fmla="*/ 812800 w 1625600"/>
              <a:gd name="connsiteY3" fmla="*/ 2290617 h 2780145"/>
              <a:gd name="connsiteX4" fmla="*/ 285147 w 1625600"/>
              <a:gd name="connsiteY4" fmla="*/ 2688319 h 2780145"/>
              <a:gd name="connsiteX5" fmla="*/ 260079 w 1625600"/>
              <a:gd name="connsiteY5" fmla="*/ 2780145 h 2780145"/>
              <a:gd name="connsiteX6" fmla="*/ 0 w 1625600"/>
              <a:gd name="connsiteY6" fmla="*/ 2780145 h 2780145"/>
              <a:gd name="connsiteX7" fmla="*/ 0 w 1625600"/>
              <a:gd name="connsiteY7" fmla="*/ 270939 h 2780145"/>
              <a:gd name="connsiteX8" fmla="*/ 270939 w 1625600"/>
              <a:gd name="connsiteY8" fmla="*/ 0 h 2780145"/>
              <a:gd name="connsiteX9" fmla="*/ 1354661 w 1625600"/>
              <a:gd name="connsiteY9" fmla="*/ 0 h 2780145"/>
              <a:gd name="connsiteX10" fmla="*/ 1625600 w 1625600"/>
              <a:gd name="connsiteY10" fmla="*/ 270939 h 278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5600" h="2780145">
                <a:moveTo>
                  <a:pt x="1625600" y="2780145"/>
                </a:moveTo>
                <a:lnTo>
                  <a:pt x="1365521" y="2780145"/>
                </a:lnTo>
                <a:lnTo>
                  <a:pt x="1340453" y="2688319"/>
                </a:lnTo>
                <a:cubicBezTo>
                  <a:pt x="1253520" y="2454606"/>
                  <a:pt x="1050002" y="2290617"/>
                  <a:pt x="812800" y="2290617"/>
                </a:cubicBezTo>
                <a:cubicBezTo>
                  <a:pt x="575598" y="2290617"/>
                  <a:pt x="372081" y="2454606"/>
                  <a:pt x="285147" y="2688319"/>
                </a:cubicBezTo>
                <a:lnTo>
                  <a:pt x="260079" y="2780145"/>
                </a:lnTo>
                <a:lnTo>
                  <a:pt x="0" y="2780145"/>
                </a:lnTo>
                <a:lnTo>
                  <a:pt x="0" y="270939"/>
                </a:ln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292100" dist="50800" dir="7620000" sx="98000" sy="98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0115" y="1633637"/>
            <a:ext cx="785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50" dirty="0" smtClean="0">
                <a:solidFill>
                  <a:schemeClr val="bg1"/>
                </a:solidFill>
              </a:rPr>
              <a:t>NAME</a:t>
            </a:r>
          </a:p>
          <a:p>
            <a:endParaRPr lang="en-US" b="1" spc="-150" dirty="0" smtClean="0">
              <a:solidFill>
                <a:schemeClr val="bg1"/>
              </a:solidFill>
            </a:endParaRPr>
          </a:p>
          <a:p>
            <a:r>
              <a:rPr lang="en-US" sz="1600" b="1" spc="-150" dirty="0" smtClean="0">
                <a:solidFill>
                  <a:schemeClr val="bg1"/>
                </a:solidFill>
              </a:rPr>
              <a:t> TOTUL</a:t>
            </a:r>
            <a:endParaRPr lang="en-US" sz="1600" b="1" spc="-15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12405" y="2872235"/>
            <a:ext cx="84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TARGET</a:t>
            </a:r>
          </a:p>
          <a:p>
            <a:r>
              <a:rPr lang="en-US" sz="1200" b="1" dirty="0" smtClean="0"/>
              <a:t>40000 TK</a:t>
            </a:r>
            <a:endParaRPr lang="en-US" sz="12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91" y="3575249"/>
            <a:ext cx="902999" cy="90299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705587" y="1608875"/>
            <a:ext cx="1320801" cy="3241569"/>
            <a:chOff x="1052944" y="1191491"/>
            <a:chExt cx="1320801" cy="3241569"/>
          </a:xfrm>
        </p:grpSpPr>
        <p:sp>
          <p:nvSpPr>
            <p:cNvPr id="36" name="Round Same Side Corner Rectangle 35"/>
            <p:cNvSpPr/>
            <p:nvPr/>
          </p:nvSpPr>
          <p:spPr>
            <a:xfrm>
              <a:off x="1052945" y="1191491"/>
              <a:ext cx="1320800" cy="2068945"/>
            </a:xfrm>
            <a:prstGeom prst="round2Same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0800000">
              <a:off x="1052944" y="1856116"/>
              <a:ext cx="1320800" cy="2576944"/>
            </a:xfrm>
            <a:custGeom>
              <a:avLst/>
              <a:gdLst>
                <a:gd name="connsiteX0" fmla="*/ 1625600 w 1625600"/>
                <a:gd name="connsiteY0" fmla="*/ 2780145 h 2780145"/>
                <a:gd name="connsiteX1" fmla="*/ 1365521 w 1625600"/>
                <a:gd name="connsiteY1" fmla="*/ 2780145 h 2780145"/>
                <a:gd name="connsiteX2" fmla="*/ 1340453 w 1625600"/>
                <a:gd name="connsiteY2" fmla="*/ 2688319 h 2780145"/>
                <a:gd name="connsiteX3" fmla="*/ 812800 w 1625600"/>
                <a:gd name="connsiteY3" fmla="*/ 2290617 h 2780145"/>
                <a:gd name="connsiteX4" fmla="*/ 285147 w 1625600"/>
                <a:gd name="connsiteY4" fmla="*/ 2688319 h 2780145"/>
                <a:gd name="connsiteX5" fmla="*/ 260079 w 1625600"/>
                <a:gd name="connsiteY5" fmla="*/ 2780145 h 2780145"/>
                <a:gd name="connsiteX6" fmla="*/ 0 w 1625600"/>
                <a:gd name="connsiteY6" fmla="*/ 2780145 h 2780145"/>
                <a:gd name="connsiteX7" fmla="*/ 0 w 1625600"/>
                <a:gd name="connsiteY7" fmla="*/ 270939 h 2780145"/>
                <a:gd name="connsiteX8" fmla="*/ 270939 w 1625600"/>
                <a:gd name="connsiteY8" fmla="*/ 0 h 2780145"/>
                <a:gd name="connsiteX9" fmla="*/ 1354661 w 1625600"/>
                <a:gd name="connsiteY9" fmla="*/ 0 h 2780145"/>
                <a:gd name="connsiteX10" fmla="*/ 1625600 w 1625600"/>
                <a:gd name="connsiteY10" fmla="*/ 270939 h 278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5600" h="2780145">
                  <a:moveTo>
                    <a:pt x="1625600" y="2780145"/>
                  </a:moveTo>
                  <a:lnTo>
                    <a:pt x="1365521" y="2780145"/>
                  </a:lnTo>
                  <a:lnTo>
                    <a:pt x="1340453" y="2688319"/>
                  </a:lnTo>
                  <a:cubicBezTo>
                    <a:pt x="1253520" y="2454606"/>
                    <a:pt x="1050002" y="2290617"/>
                    <a:pt x="812800" y="2290617"/>
                  </a:cubicBezTo>
                  <a:cubicBezTo>
                    <a:pt x="575598" y="2290617"/>
                    <a:pt x="372081" y="2454606"/>
                    <a:pt x="285147" y="2688319"/>
                  </a:cubicBezTo>
                  <a:lnTo>
                    <a:pt x="260079" y="2780145"/>
                  </a:lnTo>
                  <a:lnTo>
                    <a:pt x="0" y="2780145"/>
                  </a:lnTo>
                  <a:lnTo>
                    <a:pt x="0" y="270939"/>
                  </a:lnTo>
                  <a:cubicBezTo>
                    <a:pt x="0" y="121304"/>
                    <a:pt x="121304" y="0"/>
                    <a:pt x="270939" y="0"/>
                  </a:cubicBezTo>
                  <a:lnTo>
                    <a:pt x="1354661" y="0"/>
                  </a:lnTo>
                  <a:cubicBezTo>
                    <a:pt x="1504296" y="0"/>
                    <a:pt x="1625600" y="121304"/>
                    <a:pt x="1625600" y="27093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292100" dist="50800" dir="7620000" sx="98000" sy="98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20800" y="1279238"/>
              <a:ext cx="7850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-150" dirty="0" smtClean="0">
                  <a:solidFill>
                    <a:schemeClr val="bg1"/>
                  </a:solidFill>
                </a:rPr>
                <a:t>NAME</a:t>
              </a:r>
            </a:p>
            <a:p>
              <a:endParaRPr lang="en-US" b="1" spc="-150" dirty="0" smtClean="0">
                <a:solidFill>
                  <a:schemeClr val="bg1"/>
                </a:solidFill>
              </a:endParaRPr>
            </a:p>
            <a:p>
              <a:r>
                <a:rPr lang="en-US" sz="1600" b="1" spc="-150" dirty="0" smtClean="0">
                  <a:solidFill>
                    <a:schemeClr val="bg1"/>
                  </a:solidFill>
                </a:rPr>
                <a:t> TOTUL</a:t>
              </a:r>
              <a:endParaRPr lang="en-US" sz="1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93090" y="2517836"/>
              <a:ext cx="840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7030A0"/>
                  </a:solidFill>
                </a:rPr>
                <a:t>TARGET</a:t>
              </a:r>
            </a:p>
            <a:p>
              <a:r>
                <a:rPr lang="en-US" sz="1200" b="1" dirty="0" smtClean="0"/>
                <a:t>40000 TK</a:t>
              </a:r>
              <a:endParaRPr lang="en-US" sz="1200" b="1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090" y="3136277"/>
              <a:ext cx="902999" cy="902999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9538913" y="1578720"/>
            <a:ext cx="1320801" cy="3241569"/>
            <a:chOff x="1052944" y="1191491"/>
            <a:chExt cx="1320801" cy="3241569"/>
          </a:xfrm>
        </p:grpSpPr>
        <p:sp>
          <p:nvSpPr>
            <p:cNvPr id="42" name="Round Same Side Corner Rectangle 41"/>
            <p:cNvSpPr/>
            <p:nvPr/>
          </p:nvSpPr>
          <p:spPr>
            <a:xfrm>
              <a:off x="1052945" y="1191491"/>
              <a:ext cx="1320800" cy="2068945"/>
            </a:xfrm>
            <a:prstGeom prst="round2SameRect">
              <a:avLst/>
            </a:prstGeom>
            <a:solidFill>
              <a:srgbClr val="416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 rot="10800000">
              <a:off x="1052944" y="1856116"/>
              <a:ext cx="1320800" cy="2576944"/>
            </a:xfrm>
            <a:custGeom>
              <a:avLst/>
              <a:gdLst>
                <a:gd name="connsiteX0" fmla="*/ 1625600 w 1625600"/>
                <a:gd name="connsiteY0" fmla="*/ 2780145 h 2780145"/>
                <a:gd name="connsiteX1" fmla="*/ 1365521 w 1625600"/>
                <a:gd name="connsiteY1" fmla="*/ 2780145 h 2780145"/>
                <a:gd name="connsiteX2" fmla="*/ 1340453 w 1625600"/>
                <a:gd name="connsiteY2" fmla="*/ 2688319 h 2780145"/>
                <a:gd name="connsiteX3" fmla="*/ 812800 w 1625600"/>
                <a:gd name="connsiteY3" fmla="*/ 2290617 h 2780145"/>
                <a:gd name="connsiteX4" fmla="*/ 285147 w 1625600"/>
                <a:gd name="connsiteY4" fmla="*/ 2688319 h 2780145"/>
                <a:gd name="connsiteX5" fmla="*/ 260079 w 1625600"/>
                <a:gd name="connsiteY5" fmla="*/ 2780145 h 2780145"/>
                <a:gd name="connsiteX6" fmla="*/ 0 w 1625600"/>
                <a:gd name="connsiteY6" fmla="*/ 2780145 h 2780145"/>
                <a:gd name="connsiteX7" fmla="*/ 0 w 1625600"/>
                <a:gd name="connsiteY7" fmla="*/ 270939 h 2780145"/>
                <a:gd name="connsiteX8" fmla="*/ 270939 w 1625600"/>
                <a:gd name="connsiteY8" fmla="*/ 0 h 2780145"/>
                <a:gd name="connsiteX9" fmla="*/ 1354661 w 1625600"/>
                <a:gd name="connsiteY9" fmla="*/ 0 h 2780145"/>
                <a:gd name="connsiteX10" fmla="*/ 1625600 w 1625600"/>
                <a:gd name="connsiteY10" fmla="*/ 270939 h 278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5600" h="2780145">
                  <a:moveTo>
                    <a:pt x="1625600" y="2780145"/>
                  </a:moveTo>
                  <a:lnTo>
                    <a:pt x="1365521" y="2780145"/>
                  </a:lnTo>
                  <a:lnTo>
                    <a:pt x="1340453" y="2688319"/>
                  </a:lnTo>
                  <a:cubicBezTo>
                    <a:pt x="1253520" y="2454606"/>
                    <a:pt x="1050002" y="2290617"/>
                    <a:pt x="812800" y="2290617"/>
                  </a:cubicBezTo>
                  <a:cubicBezTo>
                    <a:pt x="575598" y="2290617"/>
                    <a:pt x="372081" y="2454606"/>
                    <a:pt x="285147" y="2688319"/>
                  </a:cubicBezTo>
                  <a:lnTo>
                    <a:pt x="260079" y="2780145"/>
                  </a:lnTo>
                  <a:lnTo>
                    <a:pt x="0" y="2780145"/>
                  </a:lnTo>
                  <a:lnTo>
                    <a:pt x="0" y="270939"/>
                  </a:lnTo>
                  <a:cubicBezTo>
                    <a:pt x="0" y="121304"/>
                    <a:pt x="121304" y="0"/>
                    <a:pt x="270939" y="0"/>
                  </a:cubicBezTo>
                  <a:lnTo>
                    <a:pt x="1354661" y="0"/>
                  </a:lnTo>
                  <a:cubicBezTo>
                    <a:pt x="1504296" y="0"/>
                    <a:pt x="1625600" y="121304"/>
                    <a:pt x="1625600" y="27093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292100" dist="50800" dir="7620000" sx="98000" sy="98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20800" y="1279238"/>
              <a:ext cx="7850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-150" dirty="0" smtClean="0">
                  <a:solidFill>
                    <a:schemeClr val="bg1"/>
                  </a:solidFill>
                </a:rPr>
                <a:t>NAME</a:t>
              </a:r>
            </a:p>
            <a:p>
              <a:endParaRPr lang="en-US" b="1" spc="-150" dirty="0" smtClean="0">
                <a:solidFill>
                  <a:schemeClr val="bg1"/>
                </a:solidFill>
              </a:endParaRPr>
            </a:p>
            <a:p>
              <a:r>
                <a:rPr lang="en-US" sz="1600" b="1" spc="-150" dirty="0" smtClean="0">
                  <a:solidFill>
                    <a:schemeClr val="bg1"/>
                  </a:solidFill>
                </a:rPr>
                <a:t> TOTUL</a:t>
              </a:r>
              <a:endParaRPr lang="en-US" sz="1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93090" y="2517836"/>
              <a:ext cx="840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</a:rPr>
                <a:t>TARGET</a:t>
              </a:r>
            </a:p>
            <a:p>
              <a:r>
                <a:rPr lang="en-US" sz="1200" b="1" dirty="0" smtClean="0"/>
                <a:t>40000 TK</a:t>
              </a:r>
              <a:endParaRPr lang="en-US" sz="1200" b="1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844" y="3166433"/>
              <a:ext cx="902999" cy="902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2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2" grpId="0" animBg="1"/>
      <p:bldP spid="22" grpId="1" animBg="1"/>
      <p:bldP spid="24" grpId="0"/>
      <p:bldP spid="24" grpId="1"/>
      <p:bldP spid="25" grpId="0"/>
      <p:bldP spid="25" grpId="1"/>
      <p:bldP spid="30" grpId="0" animBg="1"/>
      <p:bldP spid="31" grpId="0" animBg="1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/>
          <p:cNvSpPr/>
          <p:nvPr/>
        </p:nvSpPr>
        <p:spPr>
          <a:xfrm rot="20198034">
            <a:off x="5806746" y="2229310"/>
            <a:ext cx="4523160" cy="5076395"/>
          </a:xfrm>
          <a:custGeom>
            <a:avLst/>
            <a:gdLst>
              <a:gd name="connsiteX0" fmla="*/ 0 w 4523153"/>
              <a:gd name="connsiteY0" fmla="*/ 753859 h 5076395"/>
              <a:gd name="connsiteX1" fmla="*/ 753859 w 4523153"/>
              <a:gd name="connsiteY1" fmla="*/ 0 h 5076395"/>
              <a:gd name="connsiteX2" fmla="*/ 3769294 w 4523153"/>
              <a:gd name="connsiteY2" fmla="*/ 0 h 5076395"/>
              <a:gd name="connsiteX3" fmla="*/ 4523153 w 4523153"/>
              <a:gd name="connsiteY3" fmla="*/ 753859 h 5076395"/>
              <a:gd name="connsiteX4" fmla="*/ 4523153 w 4523153"/>
              <a:gd name="connsiteY4" fmla="*/ 4322536 h 5076395"/>
              <a:gd name="connsiteX5" fmla="*/ 3769294 w 4523153"/>
              <a:gd name="connsiteY5" fmla="*/ 5076395 h 5076395"/>
              <a:gd name="connsiteX6" fmla="*/ 753859 w 4523153"/>
              <a:gd name="connsiteY6" fmla="*/ 5076395 h 5076395"/>
              <a:gd name="connsiteX7" fmla="*/ 0 w 4523153"/>
              <a:gd name="connsiteY7" fmla="*/ 4322536 h 5076395"/>
              <a:gd name="connsiteX8" fmla="*/ 0 w 4523153"/>
              <a:gd name="connsiteY8" fmla="*/ 753859 h 5076395"/>
              <a:gd name="connsiteX0" fmla="*/ 6 w 4523159"/>
              <a:gd name="connsiteY0" fmla="*/ 753859 h 5076395"/>
              <a:gd name="connsiteX1" fmla="*/ 753865 w 4523159"/>
              <a:gd name="connsiteY1" fmla="*/ 0 h 5076395"/>
              <a:gd name="connsiteX2" fmla="*/ 3769300 w 4523159"/>
              <a:gd name="connsiteY2" fmla="*/ 0 h 5076395"/>
              <a:gd name="connsiteX3" fmla="*/ 4523159 w 4523159"/>
              <a:gd name="connsiteY3" fmla="*/ 753859 h 5076395"/>
              <a:gd name="connsiteX4" fmla="*/ 4523159 w 4523159"/>
              <a:gd name="connsiteY4" fmla="*/ 4322536 h 5076395"/>
              <a:gd name="connsiteX5" fmla="*/ 3769300 w 4523159"/>
              <a:gd name="connsiteY5" fmla="*/ 5076395 h 5076395"/>
              <a:gd name="connsiteX6" fmla="*/ 753865 w 4523159"/>
              <a:gd name="connsiteY6" fmla="*/ 5076395 h 5076395"/>
              <a:gd name="connsiteX7" fmla="*/ 6 w 4523159"/>
              <a:gd name="connsiteY7" fmla="*/ 4322536 h 5076395"/>
              <a:gd name="connsiteX8" fmla="*/ 371492 w 4523159"/>
              <a:gd name="connsiteY8" fmla="*/ 2803667 h 5076395"/>
              <a:gd name="connsiteX9" fmla="*/ 6 w 4523159"/>
              <a:gd name="connsiteY9" fmla="*/ 753859 h 5076395"/>
              <a:gd name="connsiteX0" fmla="*/ 7 w 4523160"/>
              <a:gd name="connsiteY0" fmla="*/ 753859 h 5076395"/>
              <a:gd name="connsiteX1" fmla="*/ 753866 w 4523160"/>
              <a:gd name="connsiteY1" fmla="*/ 0 h 5076395"/>
              <a:gd name="connsiteX2" fmla="*/ 3769301 w 4523160"/>
              <a:gd name="connsiteY2" fmla="*/ 0 h 5076395"/>
              <a:gd name="connsiteX3" fmla="*/ 4523160 w 4523160"/>
              <a:gd name="connsiteY3" fmla="*/ 753859 h 5076395"/>
              <a:gd name="connsiteX4" fmla="*/ 4523160 w 4523160"/>
              <a:gd name="connsiteY4" fmla="*/ 4322536 h 5076395"/>
              <a:gd name="connsiteX5" fmla="*/ 3769301 w 4523160"/>
              <a:gd name="connsiteY5" fmla="*/ 5076395 h 5076395"/>
              <a:gd name="connsiteX6" fmla="*/ 753866 w 4523160"/>
              <a:gd name="connsiteY6" fmla="*/ 5076395 h 5076395"/>
              <a:gd name="connsiteX7" fmla="*/ 7 w 4523160"/>
              <a:gd name="connsiteY7" fmla="*/ 4322536 h 5076395"/>
              <a:gd name="connsiteX8" fmla="*/ 294072 w 4523160"/>
              <a:gd name="connsiteY8" fmla="*/ 2827685 h 5076395"/>
              <a:gd name="connsiteX9" fmla="*/ 7 w 4523160"/>
              <a:gd name="connsiteY9" fmla="*/ 753859 h 5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3160" h="5076395">
                <a:moveTo>
                  <a:pt x="7" y="753859"/>
                </a:moveTo>
                <a:cubicBezTo>
                  <a:pt x="7" y="337514"/>
                  <a:pt x="337521" y="0"/>
                  <a:pt x="753866" y="0"/>
                </a:cubicBezTo>
                <a:lnTo>
                  <a:pt x="3769301" y="0"/>
                </a:lnTo>
                <a:cubicBezTo>
                  <a:pt x="4185646" y="0"/>
                  <a:pt x="4523160" y="337514"/>
                  <a:pt x="4523160" y="753859"/>
                </a:cubicBezTo>
                <a:lnTo>
                  <a:pt x="4523160" y="4322536"/>
                </a:lnTo>
                <a:cubicBezTo>
                  <a:pt x="4523160" y="4738881"/>
                  <a:pt x="4185646" y="5076395"/>
                  <a:pt x="3769301" y="5076395"/>
                </a:cubicBezTo>
                <a:lnTo>
                  <a:pt x="753866" y="5076395"/>
                </a:lnTo>
                <a:cubicBezTo>
                  <a:pt x="337521" y="5076395"/>
                  <a:pt x="7" y="4738881"/>
                  <a:pt x="7" y="4322536"/>
                </a:cubicBezTo>
                <a:cubicBezTo>
                  <a:pt x="-1752" y="3730062"/>
                  <a:pt x="295831" y="3420159"/>
                  <a:pt x="294072" y="2827685"/>
                </a:cubicBezTo>
                <a:cubicBezTo>
                  <a:pt x="295831" y="2230600"/>
                  <a:pt x="-1752" y="1350944"/>
                  <a:pt x="7" y="753859"/>
                </a:cubicBezTo>
                <a:close/>
              </a:path>
            </a:pathLst>
          </a:cu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255" y="271760"/>
            <a:ext cx="32624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425" y="1104900"/>
            <a:ext cx="742950" cy="409575"/>
          </a:xfrm>
          <a:prstGeom prst="rect">
            <a:avLst/>
          </a:prstGeom>
          <a:solidFill>
            <a:srgbClr val="82183E"/>
          </a:solidFill>
          <a:ln>
            <a:noFill/>
          </a:ln>
          <a:effectLst>
            <a:innerShdw blurRad="6223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1577" y="1104900"/>
            <a:ext cx="2002723" cy="409575"/>
          </a:xfrm>
          <a:prstGeom prst="rect">
            <a:avLst/>
          </a:prstGeom>
          <a:solidFill>
            <a:srgbClr val="82183E"/>
          </a:solidFill>
          <a:ln>
            <a:noFill/>
          </a:ln>
          <a:effectLst>
            <a:innerShdw blurRad="6223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49640" y="1104898"/>
            <a:ext cx="742950" cy="409575"/>
          </a:xfrm>
          <a:prstGeom prst="rect">
            <a:avLst/>
          </a:prstGeom>
          <a:solidFill>
            <a:srgbClr val="82183E"/>
          </a:solidFill>
          <a:ln>
            <a:noFill/>
          </a:ln>
          <a:effectLst>
            <a:innerShdw blurRad="6223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7825" y="1052810"/>
            <a:ext cx="11521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Role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68313" y="1078854"/>
            <a:ext cx="11521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66563" y="1078854"/>
            <a:ext cx="11521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2426" y="2162771"/>
            <a:ext cx="3640164" cy="461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424" y="3114675"/>
            <a:ext cx="3640165" cy="466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0963" y="4038754"/>
            <a:ext cx="3640165" cy="466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06" y="1540519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5658" y="1540517"/>
            <a:ext cx="25536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27644" y="1566561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162772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653010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906" y="3131049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06" y="3597774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06" y="4071638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3277" y="2082405"/>
            <a:ext cx="25536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95657" y="2625253"/>
            <a:ext cx="25536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95656" y="3064966"/>
            <a:ext cx="25536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4371" y="3559825"/>
            <a:ext cx="25536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4370" y="4017319"/>
            <a:ext cx="25536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15021" y="2158603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06119" y="2727421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6119" y="3107837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46071" y="3618621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07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90731" y="4048895"/>
            <a:ext cx="1429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08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6763">
            <a:off x="6342250" y="1353182"/>
            <a:ext cx="7422836" cy="6543898"/>
          </a:xfrm>
          <a:prstGeom prst="teardrop">
            <a:avLst>
              <a:gd name="adj" fmla="val 59314"/>
            </a:avLst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503" y="52088"/>
            <a:ext cx="1425020" cy="111728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37992" y="112439"/>
            <a:ext cx="1934308" cy="142807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680503" y="76843"/>
            <a:ext cx="1425020" cy="109253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ock Arc 8"/>
          <p:cNvSpPr/>
          <p:nvPr/>
        </p:nvSpPr>
        <p:spPr>
          <a:xfrm rot="9679626">
            <a:off x="-1235782" y="3156842"/>
            <a:ext cx="4535456" cy="4672778"/>
          </a:xfrm>
          <a:prstGeom prst="blockArc">
            <a:avLst>
              <a:gd name="adj1" fmla="val 1420286"/>
              <a:gd name="adj2" fmla="val 20147628"/>
              <a:gd name="adj3" fmla="val 13340"/>
            </a:avLst>
          </a:prstGeom>
          <a:solidFill>
            <a:srgbClr val="922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4" t="292" r="-29854" b="-292"/>
          <a:stretch/>
        </p:blipFill>
        <p:spPr>
          <a:xfrm rot="17409271">
            <a:off x="959519" y="2767123"/>
            <a:ext cx="913350" cy="8644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6791" y="3199329"/>
            <a:ext cx="2806069" cy="259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23" y="1246722"/>
            <a:ext cx="2426477" cy="17912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Rectangle 16"/>
          <p:cNvSpPr/>
          <p:nvPr/>
        </p:nvSpPr>
        <p:spPr>
          <a:xfrm>
            <a:off x="6645882" y="3429000"/>
            <a:ext cx="530481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/>
              <a:t>Verismic is an award-winning global leader in cloud-based </a:t>
            </a:r>
            <a:r>
              <a:rPr lang="en-US" dirty="0" smtClean="0"/>
              <a:t>IT endpoint </a:t>
            </a:r>
            <a:r>
              <a:rPr lang="en-US" dirty="0"/>
              <a:t>management and green </a:t>
            </a:r>
            <a:r>
              <a:rPr lang="en-US" dirty="0" smtClean="0"/>
              <a:t>technology</a:t>
            </a:r>
          </a:p>
          <a:p>
            <a:r>
              <a:rPr lang="en-US" dirty="0" smtClean="0"/>
              <a:t> </a:t>
            </a:r>
            <a:r>
              <a:rPr lang="en-US" dirty="0"/>
              <a:t>solutions enabling greater efficiency, </a:t>
            </a:r>
            <a:r>
              <a:rPr lang="en-US" dirty="0" smtClean="0"/>
              <a:t>cost-savings </a:t>
            </a:r>
            <a:r>
              <a:rPr lang="en-US" dirty="0"/>
              <a:t>and security. Verismic </a:t>
            </a:r>
            <a:r>
              <a:rPr lang="en-US" dirty="0" smtClean="0"/>
              <a:t>develops powerful</a:t>
            </a:r>
            <a:r>
              <a:rPr lang="en-US" dirty="0"/>
              <a:t>, user-friendly technology </a:t>
            </a:r>
            <a:r>
              <a:rPr lang="en-US" dirty="0" smtClean="0"/>
              <a:t>toenhance </a:t>
            </a:r>
            <a:r>
              <a:rPr lang="en-US" dirty="0"/>
              <a:t>and simplify the task of managing </a:t>
            </a:r>
            <a:r>
              <a:rPr lang="en-US" dirty="0" smtClean="0"/>
              <a:t>IT </a:t>
            </a:r>
            <a:r>
              <a:rPr lang="en-US" dirty="0"/>
              <a:t>infrastructure from the cloud.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35632" y="2481712"/>
            <a:ext cx="34730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Syxsense lnc.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152400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0" y="1689100"/>
            <a:ext cx="4978400" cy="711200"/>
          </a:xfrm>
          <a:prstGeom prst="rect">
            <a:avLst/>
          </a:prstGeom>
          <a:solidFill>
            <a:srgbClr val="A1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63900"/>
          </a:xfrm>
          <a:prstGeom prst="rect">
            <a:avLst/>
          </a:prstGeom>
        </p:spPr>
      </p:pic>
      <p:sp>
        <p:nvSpPr>
          <p:cNvPr id="6" name="Flowchart: Alternate Process 5"/>
          <p:cNvSpPr/>
          <p:nvPr/>
        </p:nvSpPr>
        <p:spPr>
          <a:xfrm>
            <a:off x="3581400" y="1689100"/>
            <a:ext cx="5080000" cy="711200"/>
          </a:xfrm>
          <a:prstGeom prst="flowChartAlternateProcess">
            <a:avLst/>
          </a:prstGeom>
          <a:solidFill>
            <a:srgbClr val="AD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26368" y="1631950"/>
            <a:ext cx="57350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</a:t>
            </a: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omething About Us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402" y="1"/>
            <a:ext cx="1511497" cy="10667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9998" y="3946386"/>
            <a:ext cx="34730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Syxsense lnc.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724400"/>
            <a:ext cx="530481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/>
              <a:t>Verismic is an award-winning global leader in cloud-based </a:t>
            </a:r>
            <a:r>
              <a:rPr lang="en-US" dirty="0" smtClean="0"/>
              <a:t>IT endpoint </a:t>
            </a:r>
            <a:r>
              <a:rPr lang="en-US" dirty="0"/>
              <a:t>management and green </a:t>
            </a:r>
            <a:r>
              <a:rPr lang="en-US" dirty="0" smtClean="0"/>
              <a:t>technology</a:t>
            </a:r>
          </a:p>
          <a:p>
            <a:r>
              <a:rPr lang="en-US" dirty="0" smtClean="0"/>
              <a:t> </a:t>
            </a:r>
            <a:r>
              <a:rPr lang="en-US" dirty="0"/>
              <a:t>solutions enabling greater efficiency, </a:t>
            </a:r>
            <a:r>
              <a:rPr lang="en-US" dirty="0" smtClean="0"/>
              <a:t>cost-savings </a:t>
            </a:r>
            <a:r>
              <a:rPr lang="en-US" dirty="0"/>
              <a:t>and security. Verismic </a:t>
            </a:r>
            <a:r>
              <a:rPr lang="en-US" dirty="0" smtClean="0"/>
              <a:t>develops powerful</a:t>
            </a:r>
            <a:r>
              <a:rPr lang="en-US" dirty="0"/>
              <a:t>, user-friendly technology </a:t>
            </a:r>
            <a:r>
              <a:rPr lang="en-US" dirty="0" smtClean="0"/>
              <a:t>toenhance </a:t>
            </a:r>
            <a:r>
              <a:rPr lang="en-US" dirty="0"/>
              <a:t>and simplify the task of managing </a:t>
            </a:r>
            <a:r>
              <a:rPr lang="en-US" dirty="0" smtClean="0"/>
              <a:t>IT </a:t>
            </a:r>
            <a:r>
              <a:rPr lang="en-US" dirty="0"/>
              <a:t>infrastructure from the cloud.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327900" y="4343400"/>
            <a:ext cx="711200" cy="552450"/>
          </a:xfrm>
          <a:prstGeom prst="roundRect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327900" y="5359400"/>
            <a:ext cx="711200" cy="552450"/>
          </a:xfrm>
          <a:prstGeom prst="roundRect">
            <a:avLst/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7376" y="4434959"/>
            <a:ext cx="5522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7376" y="5416897"/>
            <a:ext cx="5522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16896" y="4142571"/>
            <a:ext cx="22928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Syxsense lnc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31196" y="5232231"/>
            <a:ext cx="22928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Syxsense lnc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185400" y="617749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93654" y="6177490"/>
            <a:ext cx="208814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092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683000" cy="6858000"/>
          </a:xfrm>
          <a:prstGeom prst="rect">
            <a:avLst/>
          </a:prstGeom>
          <a:solidFill>
            <a:srgbClr val="A1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4648" y="1187450"/>
            <a:ext cx="27537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Syxesnse inc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930118"/>
            <a:ext cx="530481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/>
              <a:t>Verismic is an award-winning </a:t>
            </a:r>
            <a:r>
              <a:rPr lang="en-US" dirty="0" smtClean="0"/>
              <a:t>global</a:t>
            </a:r>
          </a:p>
          <a:p>
            <a:r>
              <a:rPr lang="en-US" dirty="0" smtClean="0"/>
              <a:t> </a:t>
            </a:r>
            <a:r>
              <a:rPr lang="en-US" dirty="0"/>
              <a:t>leader in cloud-based </a:t>
            </a:r>
            <a:r>
              <a:rPr lang="en-US" dirty="0" smtClean="0"/>
              <a:t>IT endpoint</a:t>
            </a:r>
          </a:p>
          <a:p>
            <a:r>
              <a:rPr lang="en-US" dirty="0" smtClean="0"/>
              <a:t> </a:t>
            </a:r>
            <a:r>
              <a:rPr lang="en-US" dirty="0"/>
              <a:t>management and green </a:t>
            </a:r>
            <a:endParaRPr lang="en-US" dirty="0" smtClean="0"/>
          </a:p>
          <a:p>
            <a:r>
              <a:rPr lang="en-US" dirty="0" smtClean="0"/>
              <a:t>technologysolutions </a:t>
            </a:r>
            <a:r>
              <a:rPr lang="en-US" dirty="0"/>
              <a:t>enabling </a:t>
            </a:r>
            <a:r>
              <a:rPr lang="en-US" dirty="0" smtClean="0"/>
              <a:t>greater</a:t>
            </a:r>
          </a:p>
          <a:p>
            <a:r>
              <a:rPr lang="en-US" dirty="0" smtClean="0"/>
              <a:t> </a:t>
            </a:r>
            <a:r>
              <a:rPr lang="en-US" dirty="0"/>
              <a:t>efficiency</a:t>
            </a:r>
            <a:r>
              <a:rPr lang="en-US" dirty="0" smtClean="0"/>
              <a:t>, cost-savings </a:t>
            </a:r>
            <a:r>
              <a:rPr lang="en-US" dirty="0"/>
              <a:t>and security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Verismic </a:t>
            </a:r>
            <a:r>
              <a:rPr lang="en-US" dirty="0" smtClean="0"/>
              <a:t>develops powerful</a:t>
            </a:r>
            <a:r>
              <a:rPr lang="en-US" dirty="0"/>
              <a:t>, </a:t>
            </a:r>
            <a:r>
              <a:rPr lang="en-US" dirty="0" smtClean="0"/>
              <a:t>user</a:t>
            </a:r>
          </a:p>
          <a:p>
            <a:r>
              <a:rPr lang="en-US" dirty="0" smtClean="0"/>
              <a:t>-</a:t>
            </a:r>
            <a:r>
              <a:rPr lang="en-US" dirty="0"/>
              <a:t>friendly </a:t>
            </a:r>
            <a:r>
              <a:rPr lang="en-US" dirty="0" smtClean="0"/>
              <a:t>technology toenhance and </a:t>
            </a:r>
          </a:p>
          <a:p>
            <a:r>
              <a:rPr lang="en-US" dirty="0" smtClean="0"/>
              <a:t>simplifythe </a:t>
            </a:r>
            <a:r>
              <a:rPr lang="en-US" dirty="0"/>
              <a:t>task of managing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 infrastructure </a:t>
            </a:r>
            <a:r>
              <a:rPr lang="en-US" dirty="0"/>
              <a:t>from the cloud.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25091" y="1220787"/>
            <a:ext cx="2756710" cy="3418661"/>
            <a:chOff x="4571190" y="1013639"/>
            <a:chExt cx="2817349" cy="34972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69545">
              <a:off x="5800378" y="1013639"/>
              <a:ext cx="1588161" cy="135613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38362">
              <a:off x="5529574" y="3225511"/>
              <a:ext cx="1592566" cy="12853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08147">
              <a:off x="4571190" y="2154047"/>
              <a:ext cx="1592566" cy="1356132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0170003" y="627909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798324" y="1502587"/>
            <a:ext cx="812276" cy="796113"/>
          </a:xfrm>
          <a:prstGeom prst="roundRect">
            <a:avLst>
              <a:gd name="adj" fmla="val 50000"/>
            </a:avLst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798324" y="4297197"/>
            <a:ext cx="812276" cy="796113"/>
          </a:xfrm>
          <a:prstGeom prst="roundRect">
            <a:avLst>
              <a:gd name="adj" fmla="val 50000"/>
            </a:avLst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420" y="1635422"/>
            <a:ext cx="528084" cy="53044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798324" y="2899892"/>
            <a:ext cx="812276" cy="796113"/>
            <a:chOff x="7798324" y="2899892"/>
            <a:chExt cx="812276" cy="796113"/>
          </a:xfrm>
        </p:grpSpPr>
        <p:sp>
          <p:nvSpPr>
            <p:cNvPr id="18" name="Rounded Rectangle 17"/>
            <p:cNvSpPr/>
            <p:nvPr/>
          </p:nvSpPr>
          <p:spPr>
            <a:xfrm>
              <a:off x="7798324" y="2899892"/>
              <a:ext cx="812276" cy="796113"/>
            </a:xfrm>
            <a:prstGeom prst="roundRect">
              <a:avLst>
                <a:gd name="adj" fmla="val 50000"/>
              </a:avLst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420" y="3021145"/>
              <a:ext cx="512052" cy="512052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50" y="4466238"/>
            <a:ext cx="632191" cy="4580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893417" y="1669809"/>
            <a:ext cx="19394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text here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893416" y="3046499"/>
            <a:ext cx="19394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text here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893416" y="4386563"/>
            <a:ext cx="19394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text here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72736" y="2074164"/>
            <a:ext cx="29615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/>
              <a:t>Verismic is an award-winning </a:t>
            </a:r>
            <a:endParaRPr lang="en-US" dirty="0" smtClean="0"/>
          </a:p>
          <a:p>
            <a:r>
              <a:rPr lang="en-US" dirty="0" smtClean="0"/>
              <a:t>globalleader </a:t>
            </a:r>
            <a:r>
              <a:rPr lang="en-US" dirty="0"/>
              <a:t>in </a:t>
            </a:r>
            <a:r>
              <a:rPr lang="en-US" dirty="0" smtClean="0"/>
              <a:t>cloud-based </a:t>
            </a:r>
          </a:p>
          <a:p>
            <a:r>
              <a:rPr lang="en-US" dirty="0" smtClean="0"/>
              <a:t>IT </a:t>
            </a:r>
            <a:r>
              <a:rPr lang="en-US" dirty="0"/>
              <a:t>endpoint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72736" y="3450854"/>
            <a:ext cx="29615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/>
              <a:t>Verismic is an award-winning </a:t>
            </a:r>
            <a:endParaRPr lang="en-US" dirty="0" smtClean="0"/>
          </a:p>
          <a:p>
            <a:r>
              <a:rPr lang="en-US" dirty="0" smtClean="0"/>
              <a:t>globalleader </a:t>
            </a:r>
            <a:r>
              <a:rPr lang="en-US" dirty="0"/>
              <a:t>in </a:t>
            </a:r>
            <a:r>
              <a:rPr lang="en-US" dirty="0" smtClean="0"/>
              <a:t>cloud-based </a:t>
            </a:r>
          </a:p>
          <a:p>
            <a:r>
              <a:rPr lang="en-US" dirty="0" smtClean="0"/>
              <a:t>IT </a:t>
            </a:r>
            <a:r>
              <a:rPr lang="en-US" dirty="0"/>
              <a:t>endpoint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972736" y="4803297"/>
            <a:ext cx="29615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/>
              <a:t>Verismic is an award-winning </a:t>
            </a:r>
            <a:endParaRPr lang="en-US" dirty="0" smtClean="0"/>
          </a:p>
          <a:p>
            <a:r>
              <a:rPr lang="en-US" dirty="0" smtClean="0"/>
              <a:t>globalleader </a:t>
            </a:r>
            <a:r>
              <a:rPr lang="en-US" dirty="0"/>
              <a:t>in </a:t>
            </a:r>
            <a:r>
              <a:rPr lang="en-US" dirty="0" smtClean="0"/>
              <a:t>cloud-based </a:t>
            </a:r>
          </a:p>
          <a:p>
            <a:r>
              <a:rPr lang="en-US" dirty="0" smtClean="0"/>
              <a:t>IT </a:t>
            </a:r>
            <a:r>
              <a:rPr lang="en-US" dirty="0"/>
              <a:t>endpoint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70716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86" y="1854200"/>
            <a:ext cx="6593114" cy="3505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170003" y="627909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  <p:sp>
        <p:nvSpPr>
          <p:cNvPr id="8" name="Donut 7"/>
          <p:cNvSpPr/>
          <p:nvPr/>
        </p:nvSpPr>
        <p:spPr>
          <a:xfrm>
            <a:off x="596900" y="272110"/>
            <a:ext cx="6413500" cy="6281090"/>
          </a:xfrm>
          <a:prstGeom prst="donut">
            <a:avLst>
              <a:gd name="adj" fmla="val 5907"/>
            </a:avLst>
          </a:prstGeom>
          <a:solidFill>
            <a:srgbClr val="A2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22891" y="1722735"/>
            <a:ext cx="193777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On</a:t>
            </a: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Right Slide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22891" y="3200248"/>
            <a:ext cx="29615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/>
              <a:t>Verismic is an award-winning </a:t>
            </a:r>
            <a:endParaRPr lang="en-US" dirty="0" smtClean="0"/>
          </a:p>
          <a:p>
            <a:r>
              <a:rPr lang="en-US" dirty="0" smtClean="0"/>
              <a:t>globalleader </a:t>
            </a:r>
            <a:r>
              <a:rPr lang="en-US" dirty="0"/>
              <a:t>in </a:t>
            </a:r>
            <a:r>
              <a:rPr lang="en-US" dirty="0" smtClean="0"/>
              <a:t>cloud-based </a:t>
            </a:r>
          </a:p>
          <a:p>
            <a:r>
              <a:rPr lang="en-US" dirty="0" smtClean="0"/>
              <a:t>IT </a:t>
            </a:r>
            <a:r>
              <a:rPr lang="en-US" dirty="0"/>
              <a:t>endpoint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641524" y="5261068"/>
            <a:ext cx="507837" cy="491008"/>
            <a:chOff x="7798324" y="2899892"/>
            <a:chExt cx="812276" cy="796113"/>
          </a:xfrm>
        </p:grpSpPr>
        <p:sp>
          <p:nvSpPr>
            <p:cNvPr id="12" name="Rounded Rectangle 11"/>
            <p:cNvSpPr/>
            <p:nvPr/>
          </p:nvSpPr>
          <p:spPr>
            <a:xfrm>
              <a:off x="7798324" y="2899892"/>
              <a:ext cx="812276" cy="796113"/>
            </a:xfrm>
            <a:prstGeom prst="roundRect">
              <a:avLst>
                <a:gd name="adj" fmla="val 50000"/>
              </a:avLst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420" y="3021145"/>
              <a:ext cx="512052" cy="512052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8453191" y="4740729"/>
            <a:ext cx="3144076" cy="12373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559161" y="4832002"/>
            <a:ext cx="356240" cy="328653"/>
            <a:chOff x="7798324" y="2899892"/>
            <a:chExt cx="812276" cy="796113"/>
          </a:xfrm>
        </p:grpSpPr>
        <p:sp>
          <p:nvSpPr>
            <p:cNvPr id="16" name="Rounded Rectangle 15"/>
            <p:cNvSpPr/>
            <p:nvPr/>
          </p:nvSpPr>
          <p:spPr>
            <a:xfrm>
              <a:off x="7798324" y="2899892"/>
              <a:ext cx="812276" cy="796113"/>
            </a:xfrm>
            <a:prstGeom prst="roundRect">
              <a:avLst>
                <a:gd name="adj" fmla="val 50000"/>
              </a:avLst>
            </a:prstGeom>
            <a:solidFill>
              <a:srgbClr val="A24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420" y="3021145"/>
              <a:ext cx="512052" cy="51205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9034384" y="4804000"/>
            <a:ext cx="19394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45319" y="5230239"/>
            <a:ext cx="309160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/>
              <a:t>Verismic is an award-winning </a:t>
            </a:r>
            <a:endParaRPr lang="en-US" sz="1400" dirty="0" smtClean="0"/>
          </a:p>
          <a:p>
            <a:r>
              <a:rPr lang="en-US" sz="1400" dirty="0" smtClean="0"/>
              <a:t>Global leader </a:t>
            </a:r>
            <a:r>
              <a:rPr lang="en-US" sz="1400" dirty="0"/>
              <a:t>in </a:t>
            </a:r>
            <a:r>
              <a:rPr lang="en-US" sz="1400" dirty="0" smtClean="0"/>
              <a:t>cloud-based </a:t>
            </a:r>
          </a:p>
          <a:p>
            <a:r>
              <a:rPr lang="en-US" sz="1400" dirty="0" smtClean="0"/>
              <a:t>IT </a:t>
            </a:r>
            <a:r>
              <a:rPr lang="en-US" sz="1400" dirty="0"/>
              <a:t>endpoint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6" y="152400"/>
            <a:ext cx="1100138" cy="11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406" y="1036935"/>
            <a:ext cx="226299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Three Image</a:t>
            </a:r>
          </a:p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Slide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3196818"/>
            <a:ext cx="5304818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dirty="0"/>
              <a:t>Verismic is an </a:t>
            </a:r>
            <a:r>
              <a:rPr lang="en-US" dirty="0" smtClean="0"/>
              <a:t>award-winning</a:t>
            </a:r>
          </a:p>
          <a:p>
            <a:pPr algn="just"/>
            <a:r>
              <a:rPr lang="en-US" dirty="0" smtClean="0"/>
              <a:t>globalleader </a:t>
            </a:r>
            <a:r>
              <a:rPr lang="en-US" dirty="0"/>
              <a:t>in </a:t>
            </a:r>
            <a:r>
              <a:rPr lang="en-US" dirty="0" smtClean="0"/>
              <a:t>cloud-based</a:t>
            </a:r>
          </a:p>
          <a:p>
            <a:r>
              <a:rPr lang="en-US" dirty="0" smtClean="0"/>
              <a:t> IT endpoint </a:t>
            </a:r>
            <a:r>
              <a:rPr lang="en-US" dirty="0"/>
              <a:t>management </a:t>
            </a:r>
            <a:r>
              <a:rPr lang="en-US" dirty="0" smtClean="0"/>
              <a:t>and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green </a:t>
            </a:r>
            <a:r>
              <a:rPr lang="en-US" dirty="0" smtClean="0"/>
              <a:t>technologysolutions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enabling </a:t>
            </a:r>
            <a:r>
              <a:rPr lang="en-US" dirty="0" smtClean="0"/>
              <a:t>greaterefficiency,</a:t>
            </a:r>
          </a:p>
          <a:p>
            <a:pPr algn="just"/>
            <a:r>
              <a:rPr lang="en-US" dirty="0" smtClean="0"/>
              <a:t> cost-savings </a:t>
            </a:r>
            <a:r>
              <a:rPr lang="en-US" dirty="0"/>
              <a:t>and security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Verismic </a:t>
            </a:r>
            <a:r>
              <a:rPr lang="en-US" dirty="0" smtClean="0"/>
              <a:t>develops powerful,</a:t>
            </a:r>
          </a:p>
          <a:p>
            <a:pPr algn="just"/>
            <a:r>
              <a:rPr lang="en-US" dirty="0" smtClean="0"/>
              <a:t> user-friendly technology </a:t>
            </a:r>
          </a:p>
          <a:p>
            <a:r>
              <a:rPr lang="en-US" dirty="0" smtClean="0"/>
              <a:t>toenhance and simplifythe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871254" y="1036935"/>
            <a:ext cx="7022580" cy="4533598"/>
            <a:chOff x="4103483" y="371600"/>
            <a:chExt cx="7022580" cy="45335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3" y="405772"/>
              <a:ext cx="2340860" cy="224971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343" y="2655485"/>
              <a:ext cx="2340860" cy="224971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203" y="371600"/>
              <a:ext cx="2340860" cy="224971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03483" y="2621313"/>
              <a:ext cx="2340860" cy="2249713"/>
            </a:xfrm>
            <a:prstGeom prst="rect">
              <a:avLst/>
            </a:prstGeom>
            <a:solidFill>
              <a:srgbClr val="922E67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44343" y="371600"/>
              <a:ext cx="2340860" cy="2249713"/>
            </a:xfrm>
            <a:prstGeom prst="rect">
              <a:avLst/>
            </a:prstGeom>
            <a:solidFill>
              <a:srgbClr val="922E67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785203" y="2621313"/>
              <a:ext cx="2340860" cy="2249713"/>
            </a:xfrm>
            <a:prstGeom prst="rect">
              <a:avLst/>
            </a:prstGeom>
            <a:solidFill>
              <a:srgbClr val="922E67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0170003" y="6279090"/>
            <a:ext cx="2176893" cy="400110"/>
          </a:xfrm>
          <a:prstGeom prst="roundRect">
            <a:avLst>
              <a:gd name="adj" fmla="val 50000"/>
            </a:avLst>
          </a:prstGeom>
          <a:solidFill>
            <a:srgbClr val="C6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1782</Words>
  <Application>Microsoft Office PowerPoint</Application>
  <PresentationFormat>Widescreen</PresentationFormat>
  <Paragraphs>578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305</cp:revision>
  <dcterms:created xsi:type="dcterms:W3CDTF">2020-02-12T15:56:08Z</dcterms:created>
  <dcterms:modified xsi:type="dcterms:W3CDTF">2020-02-18T08:54:16Z</dcterms:modified>
</cp:coreProperties>
</file>